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8" r:id="rId4"/>
    <p:sldMasterId id="2147483694" r:id="rId5"/>
  </p:sldMasterIdLst>
  <p:notesMasterIdLst>
    <p:notesMasterId r:id="rId47"/>
  </p:notesMasterIdLst>
  <p:handoutMasterIdLst>
    <p:handoutMasterId r:id="rId48"/>
  </p:handoutMasterIdLst>
  <p:sldIdLst>
    <p:sldId id="256" r:id="rId6"/>
    <p:sldId id="257" r:id="rId7"/>
    <p:sldId id="268" r:id="rId8"/>
    <p:sldId id="4624" r:id="rId9"/>
    <p:sldId id="269" r:id="rId10"/>
    <p:sldId id="4623" r:id="rId11"/>
    <p:sldId id="4629" r:id="rId12"/>
    <p:sldId id="4625" r:id="rId13"/>
    <p:sldId id="2057" r:id="rId14"/>
    <p:sldId id="2046" r:id="rId15"/>
    <p:sldId id="4653" r:id="rId16"/>
    <p:sldId id="4662" r:id="rId17"/>
    <p:sldId id="4663" r:id="rId18"/>
    <p:sldId id="4665" r:id="rId19"/>
    <p:sldId id="4664" r:id="rId20"/>
    <p:sldId id="2070" r:id="rId21"/>
    <p:sldId id="4630" r:id="rId22"/>
    <p:sldId id="4661" r:id="rId23"/>
    <p:sldId id="4626" r:id="rId24"/>
    <p:sldId id="4634" r:id="rId25"/>
    <p:sldId id="4636" r:id="rId26"/>
    <p:sldId id="2042" r:id="rId27"/>
    <p:sldId id="2043" r:id="rId28"/>
    <p:sldId id="2055" r:id="rId29"/>
    <p:sldId id="2065" r:id="rId30"/>
    <p:sldId id="4654" r:id="rId31"/>
    <p:sldId id="4655" r:id="rId32"/>
    <p:sldId id="4656" r:id="rId33"/>
    <p:sldId id="4657" r:id="rId34"/>
    <p:sldId id="4627" r:id="rId35"/>
    <p:sldId id="4637" r:id="rId36"/>
    <p:sldId id="4638" r:id="rId37"/>
    <p:sldId id="4641" r:id="rId38"/>
    <p:sldId id="4648" r:id="rId39"/>
    <p:sldId id="4649" r:id="rId40"/>
    <p:sldId id="4650" r:id="rId41"/>
    <p:sldId id="274" r:id="rId42"/>
    <p:sldId id="264" r:id="rId43"/>
    <p:sldId id="4651" r:id="rId44"/>
    <p:sldId id="277" r:id="rId45"/>
    <p:sldId id="267" r:id="rId4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F69C17F-B1D7-4115-97A0-6AD26A6F2156}">
          <p14:sldIdLst>
            <p14:sldId id="256"/>
            <p14:sldId id="257"/>
            <p14:sldId id="268"/>
            <p14:sldId id="4624"/>
            <p14:sldId id="269"/>
            <p14:sldId id="4623"/>
            <p14:sldId id="4629"/>
            <p14:sldId id="4625"/>
            <p14:sldId id="2057"/>
            <p14:sldId id="2046"/>
            <p14:sldId id="4653"/>
            <p14:sldId id="4662"/>
            <p14:sldId id="4663"/>
            <p14:sldId id="4665"/>
            <p14:sldId id="4664"/>
            <p14:sldId id="2070"/>
            <p14:sldId id="4630"/>
            <p14:sldId id="4661"/>
            <p14:sldId id="4626"/>
            <p14:sldId id="4634"/>
            <p14:sldId id="4636"/>
            <p14:sldId id="2042"/>
            <p14:sldId id="2043"/>
            <p14:sldId id="2055"/>
            <p14:sldId id="2065"/>
            <p14:sldId id="4654"/>
            <p14:sldId id="4655"/>
            <p14:sldId id="4656"/>
            <p14:sldId id="4657"/>
            <p14:sldId id="4627"/>
            <p14:sldId id="4637"/>
            <p14:sldId id="4638"/>
            <p14:sldId id="4641"/>
            <p14:sldId id="4648"/>
            <p14:sldId id="4649"/>
            <p14:sldId id="4650"/>
            <p14:sldId id="274"/>
            <p14:sldId id="264"/>
            <p14:sldId id="4651"/>
            <p14:sldId id="277"/>
            <p14:sldId id="267"/>
          </p14:sldIdLst>
        </p14:section>
      </p14:sectionLst>
    </p:ext>
    <p:ext uri="{EFAFB233-063F-42B5-8137-9DF3F51BA10A}">
      <p15:sldGuideLst xmlns:p15="http://schemas.microsoft.com/office/powerpoint/2012/main">
        <p15:guide id="1" orient="horz" pos="2160" userDrawn="1">
          <p15:clr>
            <a:srgbClr val="A4A3A4"/>
          </p15:clr>
        </p15:guide>
        <p15:guide id="2" pos="3961" userDrawn="1">
          <p15:clr>
            <a:srgbClr val="A4A3A4"/>
          </p15:clr>
        </p15:guide>
        <p15:guide id="3" orient="horz" pos="569" userDrawn="1">
          <p15:clr>
            <a:srgbClr val="A4A3A4"/>
          </p15:clr>
        </p15:guide>
        <p15:guide id="4" pos="382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C3C3C"/>
    <a:srgbClr val="F26027"/>
    <a:srgbClr val="EFEFEF"/>
    <a:srgbClr val="3A3A3D"/>
    <a:srgbClr val="02AEF0"/>
    <a:srgbClr val="2C2C2E"/>
    <a:srgbClr val="828282"/>
    <a:srgbClr val="F9F9F9"/>
    <a:srgbClr val="2BB2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479F3F-EEC2-44D0-8B05-12220F79DA72}" v="144" dt="2020-02-17T02:17:11.057"/>
  </p1510:revLst>
</p1510:revInfo>
</file>

<file path=ppt/tableStyles.xml><?xml version="1.0" encoding="utf-8"?>
<a:tblStyleLst xmlns:a="http://schemas.openxmlformats.org/drawingml/2006/main" def="{7DF18680-E054-41AD-8BC1-D1AEF772440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6" autoAdjust="0"/>
    <p:restoredTop sz="84465" autoAdjust="0"/>
  </p:normalViewPr>
  <p:slideViewPr>
    <p:cSldViewPr snapToGrid="0">
      <p:cViewPr>
        <p:scale>
          <a:sx n="105" d="100"/>
          <a:sy n="105" d="100"/>
        </p:scale>
        <p:origin x="124" y="72"/>
      </p:cViewPr>
      <p:guideLst>
        <p:guide orient="horz" pos="2160"/>
        <p:guide pos="3961"/>
        <p:guide orient="horz" pos="569"/>
        <p:guide pos="382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260"/>
    </p:cViewPr>
  </p:sorterViewPr>
  <p:notesViewPr>
    <p:cSldViewPr snapToGrid="0">
      <p:cViewPr>
        <p:scale>
          <a:sx n="1" d="2"/>
          <a:sy n="1" d="2"/>
        </p:scale>
        <p:origin x="2932" y="12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Bender" userId="1818b3665898d508" providerId="LiveId" clId="{8E38D139-72C8-4913-9E10-985D045BECF1}"/>
    <pc:docChg chg="undo redo custSel addSld delSld modSld sldOrd modMainMaster addSection delSection modSection">
      <pc:chgData name="Michael Bender" userId="1818b3665898d508" providerId="LiveId" clId="{8E38D139-72C8-4913-9E10-985D045BECF1}" dt="2020-02-17T02:17:21.979" v="524" actId="1076"/>
      <pc:docMkLst>
        <pc:docMk/>
      </pc:docMkLst>
      <pc:sldChg chg="modSp">
        <pc:chgData name="Michael Bender" userId="1818b3665898d508" providerId="LiveId" clId="{8E38D139-72C8-4913-9E10-985D045BECF1}" dt="2020-02-16T22:28:28.245" v="421"/>
        <pc:sldMkLst>
          <pc:docMk/>
          <pc:sldMk cId="1268248749" sldId="256"/>
        </pc:sldMkLst>
        <pc:spChg chg="mod">
          <ac:chgData name="Michael Bender" userId="1818b3665898d508" providerId="LiveId" clId="{8E38D139-72C8-4913-9E10-985D045BECF1}" dt="2020-02-16T22:28:28.245" v="421"/>
          <ac:spMkLst>
            <pc:docMk/>
            <pc:sldMk cId="1268248749" sldId="256"/>
            <ac:spMk id="2" creationId="{00000000-0000-0000-0000-000000000000}"/>
          </ac:spMkLst>
        </pc:spChg>
      </pc:sldChg>
      <pc:sldChg chg="modSp">
        <pc:chgData name="Michael Bender" userId="1818b3665898d508" providerId="LiveId" clId="{8E38D139-72C8-4913-9E10-985D045BECF1}" dt="2020-02-16T22:24:55.413" v="367" actId="14100"/>
        <pc:sldMkLst>
          <pc:docMk/>
          <pc:sldMk cId="2936552193" sldId="268"/>
        </pc:sldMkLst>
        <pc:spChg chg="mod">
          <ac:chgData name="Michael Bender" userId="1818b3665898d508" providerId="LiveId" clId="{8E38D139-72C8-4913-9E10-985D045BECF1}" dt="2020-02-16T22:24:55.413" v="367" actId="14100"/>
          <ac:spMkLst>
            <pc:docMk/>
            <pc:sldMk cId="2936552193" sldId="268"/>
            <ac:spMk id="7" creationId="{1F1D1275-ADC6-474E-BE61-9695EF556285}"/>
          </ac:spMkLst>
        </pc:spChg>
      </pc:sldChg>
      <pc:sldChg chg="add">
        <pc:chgData name="Michael Bender" userId="1818b3665898d508" providerId="LiveId" clId="{8E38D139-72C8-4913-9E10-985D045BECF1}" dt="2020-02-16T22:20:13.787" v="330"/>
        <pc:sldMkLst>
          <pc:docMk/>
          <pc:sldMk cId="2389954937" sldId="2042"/>
        </pc:sldMkLst>
      </pc:sldChg>
      <pc:sldChg chg="modSp add del">
        <pc:chgData name="Michael Bender" userId="1818b3665898d508" providerId="LiveId" clId="{8E38D139-72C8-4913-9E10-985D045BECF1}" dt="2020-02-16T22:20:02.225" v="329" actId="2696"/>
        <pc:sldMkLst>
          <pc:docMk/>
          <pc:sldMk cId="3958076850" sldId="2042"/>
        </pc:sldMkLst>
        <pc:spChg chg="mod">
          <ac:chgData name="Michael Bender" userId="1818b3665898d508" providerId="LiveId" clId="{8E38D139-72C8-4913-9E10-985D045BECF1}" dt="2020-02-16T20:54:56.339" v="84" actId="27636"/>
          <ac:spMkLst>
            <pc:docMk/>
            <pc:sldMk cId="3958076850" sldId="2042"/>
            <ac:spMk id="4" creationId="{0A49FC90-90AC-4C80-98E3-E5D7E38BA136}"/>
          </ac:spMkLst>
        </pc:spChg>
        <pc:spChg chg="mod">
          <ac:chgData name="Michael Bender" userId="1818b3665898d508" providerId="LiveId" clId="{8E38D139-72C8-4913-9E10-985D045BECF1}" dt="2020-02-16T20:54:56.339" v="84" actId="27636"/>
          <ac:spMkLst>
            <pc:docMk/>
            <pc:sldMk cId="3958076850" sldId="2042"/>
            <ac:spMk id="5" creationId="{6C794E1B-5720-4699-95B2-48006427BAE9}"/>
          </ac:spMkLst>
        </pc:spChg>
      </pc:sldChg>
      <pc:sldChg chg="add">
        <pc:chgData name="Michael Bender" userId="1818b3665898d508" providerId="LiveId" clId="{8E38D139-72C8-4913-9E10-985D045BECF1}" dt="2020-02-16T22:20:33.651" v="332"/>
        <pc:sldMkLst>
          <pc:docMk/>
          <pc:sldMk cId="145262675" sldId="2043"/>
        </pc:sldMkLst>
      </pc:sldChg>
      <pc:sldChg chg="modSp add del">
        <pc:chgData name="Michael Bender" userId="1818b3665898d508" providerId="LiveId" clId="{8E38D139-72C8-4913-9E10-985D045BECF1}" dt="2020-02-16T22:20:18.469" v="331" actId="2696"/>
        <pc:sldMkLst>
          <pc:docMk/>
          <pc:sldMk cId="1381363571" sldId="2043"/>
        </pc:sldMkLst>
        <pc:spChg chg="mod">
          <ac:chgData name="Michael Bender" userId="1818b3665898d508" providerId="LiveId" clId="{8E38D139-72C8-4913-9E10-985D045BECF1}" dt="2020-02-16T20:54:56.339" v="84" actId="27636"/>
          <ac:spMkLst>
            <pc:docMk/>
            <pc:sldMk cId="1381363571" sldId="2043"/>
            <ac:spMk id="2" creationId="{1A6F2127-6516-426B-8E1C-DCE59C242EB4}"/>
          </ac:spMkLst>
        </pc:spChg>
      </pc:sldChg>
      <pc:sldChg chg="add">
        <pc:chgData name="Michael Bender" userId="1818b3665898d508" providerId="LiveId" clId="{8E38D139-72C8-4913-9E10-985D045BECF1}" dt="2020-02-16T22:18:18.993" v="322"/>
        <pc:sldMkLst>
          <pc:docMk/>
          <pc:sldMk cId="673483865" sldId="2046"/>
        </pc:sldMkLst>
      </pc:sldChg>
      <pc:sldChg chg="addSp delSp modSp add del ord">
        <pc:chgData name="Michael Bender" userId="1818b3665898d508" providerId="LiveId" clId="{8E38D139-72C8-4913-9E10-985D045BECF1}" dt="2020-02-16T22:18:15.825" v="321" actId="2696"/>
        <pc:sldMkLst>
          <pc:docMk/>
          <pc:sldMk cId="2107829762" sldId="2046"/>
        </pc:sldMkLst>
        <pc:spChg chg="mod">
          <ac:chgData name="Michael Bender" userId="1818b3665898d508" providerId="LiveId" clId="{8E38D139-72C8-4913-9E10-985D045BECF1}" dt="2020-02-16T21:57:30.782" v="174" actId="14100"/>
          <ac:spMkLst>
            <pc:docMk/>
            <pc:sldMk cId="2107829762" sldId="2046"/>
            <ac:spMk id="2" creationId="{B9196B1A-19AB-4926-8A04-0BBB28B451F7}"/>
          </ac:spMkLst>
        </pc:spChg>
        <pc:picChg chg="add del mod">
          <ac:chgData name="Michael Bender" userId="1818b3665898d508" providerId="LiveId" clId="{8E38D139-72C8-4913-9E10-985D045BECF1}" dt="2020-02-16T21:56:20.131" v="165" actId="478"/>
          <ac:picMkLst>
            <pc:docMk/>
            <pc:sldMk cId="2107829762" sldId="2046"/>
            <ac:picMk id="3" creationId="{01E3689C-3A70-4476-A835-FC2A4627631E}"/>
          </ac:picMkLst>
        </pc:picChg>
        <pc:picChg chg="add del">
          <ac:chgData name="Michael Bender" userId="1818b3665898d508" providerId="LiveId" clId="{8E38D139-72C8-4913-9E10-985D045BECF1}" dt="2020-02-16T21:56:17.535" v="164" actId="478"/>
          <ac:picMkLst>
            <pc:docMk/>
            <pc:sldMk cId="2107829762" sldId="2046"/>
            <ac:picMk id="4" creationId="{362C0795-B99A-491B-B9E6-F3CE5476E53C}"/>
          </ac:picMkLst>
        </pc:picChg>
        <pc:picChg chg="add mod">
          <ac:chgData name="Michael Bender" userId="1818b3665898d508" providerId="LiveId" clId="{8E38D139-72C8-4913-9E10-985D045BECF1}" dt="2020-02-16T21:56:48.153" v="167" actId="1076"/>
          <ac:picMkLst>
            <pc:docMk/>
            <pc:sldMk cId="2107829762" sldId="2046"/>
            <ac:picMk id="5" creationId="{8A67228A-1829-4E97-8183-DC5FCC0563A9}"/>
          </ac:picMkLst>
        </pc:picChg>
      </pc:sldChg>
      <pc:sldChg chg="add del">
        <pc:chgData name="Michael Bender" userId="1818b3665898d508" providerId="LiveId" clId="{8E38D139-72C8-4913-9E10-985D045BECF1}" dt="2020-02-16T22:18:43.672" v="325" actId="47"/>
        <pc:sldMkLst>
          <pc:docMk/>
          <pc:sldMk cId="1159766780" sldId="2048"/>
        </pc:sldMkLst>
      </pc:sldChg>
      <pc:sldChg chg="modSp add del">
        <pc:chgData name="Michael Bender" userId="1818b3665898d508" providerId="LiveId" clId="{8E38D139-72C8-4913-9E10-985D045BECF1}" dt="2020-02-16T22:12:09.887" v="298" actId="47"/>
        <pc:sldMkLst>
          <pc:docMk/>
          <pc:sldMk cId="3742755486" sldId="2049"/>
        </pc:sldMkLst>
        <pc:spChg chg="mod">
          <ac:chgData name="Michael Bender" userId="1818b3665898d508" providerId="LiveId" clId="{8E38D139-72C8-4913-9E10-985D045BECF1}" dt="2020-02-16T20:54:56.339" v="84" actId="27636"/>
          <ac:spMkLst>
            <pc:docMk/>
            <pc:sldMk cId="3742755486" sldId="2049"/>
            <ac:spMk id="2" creationId="{A5A98D96-FDC5-4386-A8DF-B985291D4F89}"/>
          </ac:spMkLst>
        </pc:spChg>
      </pc:sldChg>
      <pc:sldChg chg="modSp add del">
        <pc:chgData name="Michael Bender" userId="1818b3665898d508" providerId="LiveId" clId="{8E38D139-72C8-4913-9E10-985D045BECF1}" dt="2020-02-16T22:12:12.199" v="299" actId="47"/>
        <pc:sldMkLst>
          <pc:docMk/>
          <pc:sldMk cId="3954872863" sldId="2050"/>
        </pc:sldMkLst>
        <pc:spChg chg="mod">
          <ac:chgData name="Michael Bender" userId="1818b3665898d508" providerId="LiveId" clId="{8E38D139-72C8-4913-9E10-985D045BECF1}" dt="2020-02-16T20:54:56.339" v="84" actId="27636"/>
          <ac:spMkLst>
            <pc:docMk/>
            <pc:sldMk cId="3954872863" sldId="2050"/>
            <ac:spMk id="2" creationId="{79915E89-9D97-4915-9887-F58EF19A41F9}"/>
          </ac:spMkLst>
        </pc:spChg>
        <pc:spChg chg="mod">
          <ac:chgData name="Michael Bender" userId="1818b3665898d508" providerId="LiveId" clId="{8E38D139-72C8-4913-9E10-985D045BECF1}" dt="2020-02-16T20:54:56.339" v="84" actId="27636"/>
          <ac:spMkLst>
            <pc:docMk/>
            <pc:sldMk cId="3954872863" sldId="2050"/>
            <ac:spMk id="14" creationId="{6D609739-3ADD-41A8-BD72-9962C10FB0CB}"/>
          </ac:spMkLst>
        </pc:spChg>
        <pc:spChg chg="mod">
          <ac:chgData name="Michael Bender" userId="1818b3665898d508" providerId="LiveId" clId="{8E38D139-72C8-4913-9E10-985D045BECF1}" dt="2020-02-16T20:54:56.339" v="84" actId="27636"/>
          <ac:spMkLst>
            <pc:docMk/>
            <pc:sldMk cId="3954872863" sldId="2050"/>
            <ac:spMk id="15" creationId="{E9574A8A-743E-483B-9963-0B3E7A9551EF}"/>
          </ac:spMkLst>
        </pc:spChg>
        <pc:spChg chg="mod">
          <ac:chgData name="Michael Bender" userId="1818b3665898d508" providerId="LiveId" clId="{8E38D139-72C8-4913-9E10-985D045BECF1}" dt="2020-02-16T20:54:56.339" v="84" actId="27636"/>
          <ac:spMkLst>
            <pc:docMk/>
            <pc:sldMk cId="3954872863" sldId="2050"/>
            <ac:spMk id="16" creationId="{F9554140-98B8-4F33-B70C-A653D56540E6}"/>
          </ac:spMkLst>
        </pc:spChg>
      </pc:sldChg>
      <pc:sldChg chg="add">
        <pc:chgData name="Michael Bender" userId="1818b3665898d508" providerId="LiveId" clId="{8E38D139-72C8-4913-9E10-985D045BECF1}" dt="2020-02-16T22:21:12.453" v="334"/>
        <pc:sldMkLst>
          <pc:docMk/>
          <pc:sldMk cId="659573665" sldId="2055"/>
        </pc:sldMkLst>
      </pc:sldChg>
      <pc:sldChg chg="addSp delSp modSp add del">
        <pc:chgData name="Michael Bender" userId="1818b3665898d508" providerId="LiveId" clId="{8E38D139-72C8-4913-9E10-985D045BECF1}" dt="2020-02-16T22:20:39.345" v="333" actId="2696"/>
        <pc:sldMkLst>
          <pc:docMk/>
          <pc:sldMk cId="3330145986" sldId="2055"/>
        </pc:sldMkLst>
        <pc:spChg chg="add del mod">
          <ac:chgData name="Michael Bender" userId="1818b3665898d508" providerId="LiveId" clId="{8E38D139-72C8-4913-9E10-985D045BECF1}" dt="2020-02-16T21:46:52.226" v="139"/>
          <ac:spMkLst>
            <pc:docMk/>
            <pc:sldMk cId="3330145986" sldId="2055"/>
            <ac:spMk id="3" creationId="{7B45FBC8-91E4-4DB9-AA2F-5F4627F26BCE}"/>
          </ac:spMkLst>
        </pc:spChg>
        <pc:spChg chg="del mod">
          <ac:chgData name="Michael Bender" userId="1818b3665898d508" providerId="LiveId" clId="{8E38D139-72C8-4913-9E10-985D045BECF1}" dt="2020-02-16T21:47:07.250" v="141"/>
          <ac:spMkLst>
            <pc:docMk/>
            <pc:sldMk cId="3330145986" sldId="2055"/>
            <ac:spMk id="4" creationId="{1DA8F6F1-0B82-41A7-95B0-F0431D0EAE9D}"/>
          </ac:spMkLst>
        </pc:spChg>
        <pc:spChg chg="add del mod">
          <ac:chgData name="Michael Bender" userId="1818b3665898d508" providerId="LiveId" clId="{8E38D139-72C8-4913-9E10-985D045BECF1}" dt="2020-02-16T21:46:52.226" v="139"/>
          <ac:spMkLst>
            <pc:docMk/>
            <pc:sldMk cId="3330145986" sldId="2055"/>
            <ac:spMk id="5" creationId="{F978162B-C5E4-4ED7-AE4F-9A406A44DF5A}"/>
          </ac:spMkLst>
        </pc:spChg>
        <pc:spChg chg="add del mod">
          <ac:chgData name="Michael Bender" userId="1818b3665898d508" providerId="LiveId" clId="{8E38D139-72C8-4913-9E10-985D045BECF1}" dt="2020-02-16T21:46:52.226" v="139"/>
          <ac:spMkLst>
            <pc:docMk/>
            <pc:sldMk cId="3330145986" sldId="2055"/>
            <ac:spMk id="7" creationId="{4AAAF751-1868-4A47-965D-13742A772BDD}"/>
          </ac:spMkLst>
        </pc:spChg>
        <pc:spChg chg="add del mod">
          <ac:chgData name="Michael Bender" userId="1818b3665898d508" providerId="LiveId" clId="{8E38D139-72C8-4913-9E10-985D045BECF1}" dt="2020-02-16T21:48:23.770" v="152"/>
          <ac:spMkLst>
            <pc:docMk/>
            <pc:sldMk cId="3330145986" sldId="2055"/>
            <ac:spMk id="9" creationId="{8D196764-6811-427A-B72A-29738721579B}"/>
          </ac:spMkLst>
        </pc:spChg>
        <pc:spChg chg="add del mod">
          <ac:chgData name="Michael Bender" userId="1818b3665898d508" providerId="LiveId" clId="{8E38D139-72C8-4913-9E10-985D045BECF1}" dt="2020-02-16T21:48:23.770" v="152"/>
          <ac:spMkLst>
            <pc:docMk/>
            <pc:sldMk cId="3330145986" sldId="2055"/>
            <ac:spMk id="11" creationId="{82FDEAF6-48DE-4663-A734-DF848F61D319}"/>
          </ac:spMkLst>
        </pc:spChg>
        <pc:spChg chg="add del mod">
          <ac:chgData name="Michael Bender" userId="1818b3665898d508" providerId="LiveId" clId="{8E38D139-72C8-4913-9E10-985D045BECF1}" dt="2020-02-16T21:48:23.770" v="152"/>
          <ac:spMkLst>
            <pc:docMk/>
            <pc:sldMk cId="3330145986" sldId="2055"/>
            <ac:spMk id="12" creationId="{538CA8E2-E2B9-4CEA-8E18-2E19152CAE25}"/>
          </ac:spMkLst>
        </pc:spChg>
        <pc:picChg chg="mod">
          <ac:chgData name="Michael Bender" userId="1818b3665898d508" providerId="LiveId" clId="{8E38D139-72C8-4913-9E10-985D045BECF1}" dt="2020-02-16T20:57:40.647" v="92" actId="13822"/>
          <ac:picMkLst>
            <pc:docMk/>
            <pc:sldMk cId="3330145986" sldId="2055"/>
            <ac:picMk id="2" creationId="{AF84E3A2-1B8F-4163-9FE5-19678F5042F8}"/>
          </ac:picMkLst>
        </pc:picChg>
        <pc:picChg chg="mod">
          <ac:chgData name="Michael Bender" userId="1818b3665898d508" providerId="LiveId" clId="{8E38D139-72C8-4913-9E10-985D045BECF1}" dt="2020-02-16T20:57:50.661" v="93" actId="13822"/>
          <ac:picMkLst>
            <pc:docMk/>
            <pc:sldMk cId="3330145986" sldId="2055"/>
            <ac:picMk id="6" creationId="{C38FFB2C-18EB-433A-A586-87022D914D98}"/>
          </ac:picMkLst>
        </pc:picChg>
        <pc:picChg chg="mod">
          <ac:chgData name="Michael Bender" userId="1818b3665898d508" providerId="LiveId" clId="{8E38D139-72C8-4913-9E10-985D045BECF1}" dt="2020-02-16T20:57:58.932" v="94" actId="13822"/>
          <ac:picMkLst>
            <pc:docMk/>
            <pc:sldMk cId="3330145986" sldId="2055"/>
            <ac:picMk id="8" creationId="{07CD40E3-BDA6-487C-9148-9A102572DF0A}"/>
          </ac:picMkLst>
        </pc:picChg>
        <pc:picChg chg="mod">
          <ac:chgData name="Michael Bender" userId="1818b3665898d508" providerId="LiveId" clId="{8E38D139-72C8-4913-9E10-985D045BECF1}" dt="2020-02-16T20:58:07.725" v="95" actId="13822"/>
          <ac:picMkLst>
            <pc:docMk/>
            <pc:sldMk cId="3330145986" sldId="2055"/>
            <ac:picMk id="10" creationId="{DC269111-E807-44FF-BF26-0E7A99D4F39E}"/>
          </ac:picMkLst>
        </pc:picChg>
      </pc:sldChg>
      <pc:sldChg chg="modSp add del">
        <pc:chgData name="Michael Bender" userId="1818b3665898d508" providerId="LiveId" clId="{8E38D139-72C8-4913-9E10-985D045BECF1}" dt="2020-02-16T22:17:51.789" v="319" actId="2696"/>
        <pc:sldMkLst>
          <pc:docMk/>
          <pc:sldMk cId="18094512" sldId="2057"/>
        </pc:sldMkLst>
        <pc:spChg chg="mod">
          <ac:chgData name="Michael Bender" userId="1818b3665898d508" providerId="LiveId" clId="{8E38D139-72C8-4913-9E10-985D045BECF1}" dt="2020-02-16T20:54:56.339" v="84" actId="27636"/>
          <ac:spMkLst>
            <pc:docMk/>
            <pc:sldMk cId="18094512" sldId="2057"/>
            <ac:spMk id="3" creationId="{84678E8C-95DD-4E4F-AB64-869AC43E1C98}"/>
          </ac:spMkLst>
        </pc:spChg>
        <pc:spChg chg="mod">
          <ac:chgData name="Michael Bender" userId="1818b3665898d508" providerId="LiveId" clId="{8E38D139-72C8-4913-9E10-985D045BECF1}" dt="2020-02-16T20:54:56.339" v="84" actId="27636"/>
          <ac:spMkLst>
            <pc:docMk/>
            <pc:sldMk cId="18094512" sldId="2057"/>
            <ac:spMk id="7" creationId="{FB68F41E-A629-6741-82A7-90A39CF55010}"/>
          </ac:spMkLst>
        </pc:spChg>
        <pc:spChg chg="mod">
          <ac:chgData name="Michael Bender" userId="1818b3665898d508" providerId="LiveId" clId="{8E38D139-72C8-4913-9E10-985D045BECF1}" dt="2020-02-16T20:54:56.339" v="84" actId="27636"/>
          <ac:spMkLst>
            <pc:docMk/>
            <pc:sldMk cId="18094512" sldId="2057"/>
            <ac:spMk id="8" creationId="{F76A581D-01D8-F64B-8801-C0EAA807ADC3}"/>
          </ac:spMkLst>
        </pc:spChg>
        <pc:spChg chg="mod">
          <ac:chgData name="Michael Bender" userId="1818b3665898d508" providerId="LiveId" clId="{8E38D139-72C8-4913-9E10-985D045BECF1}" dt="2020-02-16T20:54:56.339" v="84" actId="27636"/>
          <ac:spMkLst>
            <pc:docMk/>
            <pc:sldMk cId="18094512" sldId="2057"/>
            <ac:spMk id="9" creationId="{441E4B45-E2D5-4449-8D70-AC79D8810A5E}"/>
          </ac:spMkLst>
        </pc:spChg>
        <pc:spChg chg="mod">
          <ac:chgData name="Michael Bender" userId="1818b3665898d508" providerId="LiveId" clId="{8E38D139-72C8-4913-9E10-985D045BECF1}" dt="2020-02-16T20:54:56.339" v="84" actId="27636"/>
          <ac:spMkLst>
            <pc:docMk/>
            <pc:sldMk cId="18094512" sldId="2057"/>
            <ac:spMk id="11" creationId="{0BF3BFD3-DC65-6C42-B6A7-C9097EFB6FE2}"/>
          </ac:spMkLst>
        </pc:spChg>
        <pc:picChg chg="mod">
          <ac:chgData name="Michael Bender" userId="1818b3665898d508" providerId="LiveId" clId="{8E38D139-72C8-4913-9E10-985D045BECF1}" dt="2020-02-16T20:55:32.718" v="85" actId="207"/>
          <ac:picMkLst>
            <pc:docMk/>
            <pc:sldMk cId="18094512" sldId="2057"/>
            <ac:picMk id="19" creationId="{5F11CB22-90D1-4CA4-985E-A3D4BAABD6ED}"/>
          </ac:picMkLst>
        </pc:picChg>
        <pc:picChg chg="mod">
          <ac:chgData name="Michael Bender" userId="1818b3665898d508" providerId="LiveId" clId="{8E38D139-72C8-4913-9E10-985D045BECF1}" dt="2020-02-16T20:56:27.143" v="90" actId="207"/>
          <ac:picMkLst>
            <pc:docMk/>
            <pc:sldMk cId="18094512" sldId="2057"/>
            <ac:picMk id="21" creationId="{8B89D95B-C733-4489-AC2E-45674D2217F1}"/>
          </ac:picMkLst>
        </pc:picChg>
        <pc:picChg chg="mod">
          <ac:chgData name="Michael Bender" userId="1818b3665898d508" providerId="LiveId" clId="{8E38D139-72C8-4913-9E10-985D045BECF1}" dt="2020-02-16T20:56:27.143" v="90" actId="207"/>
          <ac:picMkLst>
            <pc:docMk/>
            <pc:sldMk cId="18094512" sldId="2057"/>
            <ac:picMk id="23" creationId="{0A0E28A7-FD33-4B6A-BEBC-99E4548069D1}"/>
          </ac:picMkLst>
        </pc:picChg>
        <pc:picChg chg="mod">
          <ac:chgData name="Michael Bender" userId="1818b3665898d508" providerId="LiveId" clId="{8E38D139-72C8-4913-9E10-985D045BECF1}" dt="2020-02-16T20:56:27.143" v="90" actId="207"/>
          <ac:picMkLst>
            <pc:docMk/>
            <pc:sldMk cId="18094512" sldId="2057"/>
            <ac:picMk id="25" creationId="{853CCBDC-D2BB-4B4E-8561-14540A066839}"/>
          </ac:picMkLst>
        </pc:picChg>
      </pc:sldChg>
      <pc:sldChg chg="add del">
        <pc:chgData name="Michael Bender" userId="1818b3665898d508" providerId="LiveId" clId="{8E38D139-72C8-4913-9E10-985D045BECF1}" dt="2020-02-16T22:18:15.825" v="321" actId="2696"/>
        <pc:sldMkLst>
          <pc:docMk/>
          <pc:sldMk cId="3171611366" sldId="2057"/>
        </pc:sldMkLst>
      </pc:sldChg>
      <pc:sldChg chg="add">
        <pc:chgData name="Michael Bender" userId="1818b3665898d508" providerId="LiveId" clId="{8E38D139-72C8-4913-9E10-985D045BECF1}" dt="2020-02-16T22:18:18.993" v="322"/>
        <pc:sldMkLst>
          <pc:docMk/>
          <pc:sldMk cId="3585818702" sldId="2057"/>
        </pc:sldMkLst>
      </pc:sldChg>
      <pc:sldChg chg="add del">
        <pc:chgData name="Michael Bender" userId="1818b3665898d508" providerId="LiveId" clId="{8E38D139-72C8-4913-9E10-985D045BECF1}" dt="2020-02-16T22:12:07.350" v="297" actId="47"/>
        <pc:sldMkLst>
          <pc:docMk/>
          <pc:sldMk cId="2465458496" sldId="2060"/>
        </pc:sldMkLst>
      </pc:sldChg>
      <pc:sldChg chg="add del setBg">
        <pc:chgData name="Michael Bender" userId="1818b3665898d508" providerId="LiveId" clId="{8E38D139-72C8-4913-9E10-985D045BECF1}" dt="2020-02-16T22:22:12.196" v="340" actId="47"/>
        <pc:sldMkLst>
          <pc:docMk/>
          <pc:sldMk cId="2347858779" sldId="2061"/>
        </pc:sldMkLst>
      </pc:sldChg>
      <pc:sldChg chg="add">
        <pc:chgData name="Michael Bender" userId="1818b3665898d508" providerId="LiveId" clId="{8E38D139-72C8-4913-9E10-985D045BECF1}" dt="2020-02-16T22:21:33.300" v="336"/>
        <pc:sldMkLst>
          <pc:docMk/>
          <pc:sldMk cId="1096511634" sldId="2065"/>
        </pc:sldMkLst>
      </pc:sldChg>
      <pc:sldChg chg="modSp add del">
        <pc:chgData name="Michael Bender" userId="1818b3665898d508" providerId="LiveId" clId="{8E38D139-72C8-4913-9E10-985D045BECF1}" dt="2020-02-16T22:21:28.221" v="335" actId="2696"/>
        <pc:sldMkLst>
          <pc:docMk/>
          <pc:sldMk cId="3276728104" sldId="2065"/>
        </pc:sldMkLst>
        <pc:spChg chg="mod">
          <ac:chgData name="Michael Bender" userId="1818b3665898d508" providerId="LiveId" clId="{8E38D139-72C8-4913-9E10-985D045BECF1}" dt="2020-02-16T20:54:56.339" v="84" actId="27636"/>
          <ac:spMkLst>
            <pc:docMk/>
            <pc:sldMk cId="3276728104" sldId="2065"/>
            <ac:spMk id="2" creationId="{B7E9F2A3-DC0A-EE44-9A25-6AA66D9BFBD7}"/>
          </ac:spMkLst>
        </pc:spChg>
        <pc:spChg chg="mod">
          <ac:chgData name="Michael Bender" userId="1818b3665898d508" providerId="LiveId" clId="{8E38D139-72C8-4913-9E10-985D045BECF1}" dt="2020-02-16T22:12:42.882" v="301" actId="6549"/>
          <ac:spMkLst>
            <pc:docMk/>
            <pc:sldMk cId="3276728104" sldId="2065"/>
            <ac:spMk id="3" creationId="{4D2C7855-8706-9D41-B52A-9B70083CD9DA}"/>
          </ac:spMkLst>
        </pc:spChg>
      </pc:sldChg>
      <pc:sldChg chg="modSp add del">
        <pc:chgData name="Michael Bender" userId="1818b3665898d508" providerId="LiveId" clId="{8E38D139-72C8-4913-9E10-985D045BECF1}" dt="2020-02-16T22:21:58.940" v="339" actId="47"/>
        <pc:sldMkLst>
          <pc:docMk/>
          <pc:sldMk cId="1599737002" sldId="2066"/>
        </pc:sldMkLst>
        <pc:spChg chg="mod">
          <ac:chgData name="Michael Bender" userId="1818b3665898d508" providerId="LiveId" clId="{8E38D139-72C8-4913-9E10-985D045BECF1}" dt="2020-02-16T20:54:56.339" v="84" actId="27636"/>
          <ac:spMkLst>
            <pc:docMk/>
            <pc:sldMk cId="1599737002" sldId="2066"/>
            <ac:spMk id="2" creationId="{FC18210E-244B-8648-A226-9DFAF145C9AB}"/>
          </ac:spMkLst>
        </pc:spChg>
        <pc:spChg chg="mod">
          <ac:chgData name="Michael Bender" userId="1818b3665898d508" providerId="LiveId" clId="{8E38D139-72C8-4913-9E10-985D045BECF1}" dt="2020-02-16T20:54:56.339" v="84" actId="27636"/>
          <ac:spMkLst>
            <pc:docMk/>
            <pc:sldMk cId="1599737002" sldId="2066"/>
            <ac:spMk id="3" creationId="{9700FBC2-E002-7D49-AAB1-811A4E677340}"/>
          </ac:spMkLst>
        </pc:spChg>
      </pc:sldChg>
      <pc:sldChg chg="add">
        <pc:chgData name="Michael Bender" userId="1818b3665898d508" providerId="LiveId" clId="{8E38D139-72C8-4913-9E10-985D045BECF1}" dt="2020-02-16T22:19:50.976" v="328"/>
        <pc:sldMkLst>
          <pc:docMk/>
          <pc:sldMk cId="3138224205" sldId="2070"/>
        </pc:sldMkLst>
      </pc:sldChg>
      <pc:sldChg chg="modSp add del">
        <pc:chgData name="Michael Bender" userId="1818b3665898d508" providerId="LiveId" clId="{8E38D139-72C8-4913-9E10-985D045BECF1}" dt="2020-02-16T22:19:44.023" v="327" actId="2696"/>
        <pc:sldMkLst>
          <pc:docMk/>
          <pc:sldMk cId="3520719697" sldId="2070"/>
        </pc:sldMkLst>
        <pc:spChg chg="mod">
          <ac:chgData name="Michael Bender" userId="1818b3665898d508" providerId="LiveId" clId="{8E38D139-72C8-4913-9E10-985D045BECF1}" dt="2020-02-16T20:54:56.339" v="84" actId="27636"/>
          <ac:spMkLst>
            <pc:docMk/>
            <pc:sldMk cId="3520719697" sldId="2070"/>
            <ac:spMk id="4" creationId="{0A49FC90-90AC-4C80-98E3-E5D7E38BA136}"/>
          </ac:spMkLst>
        </pc:spChg>
        <pc:spChg chg="mod">
          <ac:chgData name="Michael Bender" userId="1818b3665898d508" providerId="LiveId" clId="{8E38D139-72C8-4913-9E10-985D045BECF1}" dt="2020-02-16T20:54:56.339" v="84" actId="27636"/>
          <ac:spMkLst>
            <pc:docMk/>
            <pc:sldMk cId="3520719697" sldId="2070"/>
            <ac:spMk id="5" creationId="{6C794E1B-5720-4699-95B2-48006427BAE9}"/>
          </ac:spMkLst>
        </pc:spChg>
      </pc:sldChg>
      <pc:sldChg chg="modSp add del">
        <pc:chgData name="Michael Bender" userId="1818b3665898d508" providerId="LiveId" clId="{8E38D139-72C8-4913-9E10-985D045BECF1}" dt="2020-02-16T22:11:41.055" v="295" actId="47"/>
        <pc:sldMkLst>
          <pc:docMk/>
          <pc:sldMk cId="1883799100" sldId="2071"/>
        </pc:sldMkLst>
        <pc:spChg chg="mod">
          <ac:chgData name="Michael Bender" userId="1818b3665898d508" providerId="LiveId" clId="{8E38D139-72C8-4913-9E10-985D045BECF1}" dt="2020-02-16T20:54:56.339" v="84" actId="27636"/>
          <ac:spMkLst>
            <pc:docMk/>
            <pc:sldMk cId="1883799100" sldId="2071"/>
            <ac:spMk id="4" creationId="{E09FF5A2-57DE-44FF-8233-3686B74A1AF6}"/>
          </ac:spMkLst>
        </pc:spChg>
      </pc:sldChg>
      <pc:sldChg chg="modSp add del">
        <pc:chgData name="Michael Bender" userId="1818b3665898d508" providerId="LiveId" clId="{8E38D139-72C8-4913-9E10-985D045BECF1}" dt="2020-02-16T22:12:32.910" v="300" actId="47"/>
        <pc:sldMkLst>
          <pc:docMk/>
          <pc:sldMk cId="253540446" sldId="2072"/>
        </pc:sldMkLst>
        <pc:spChg chg="mod">
          <ac:chgData name="Michael Bender" userId="1818b3665898d508" providerId="LiveId" clId="{8E38D139-72C8-4913-9E10-985D045BECF1}" dt="2020-02-16T20:54:56.339" v="84" actId="27636"/>
          <ac:spMkLst>
            <pc:docMk/>
            <pc:sldMk cId="253540446" sldId="2072"/>
            <ac:spMk id="2" creationId="{F53E4280-48B4-4EED-8CFC-235243EAECDE}"/>
          </ac:spMkLst>
        </pc:spChg>
        <pc:spChg chg="mod">
          <ac:chgData name="Michael Bender" userId="1818b3665898d508" providerId="LiveId" clId="{8E38D139-72C8-4913-9E10-985D045BECF1}" dt="2020-02-16T20:54:56.339" v="84" actId="27636"/>
          <ac:spMkLst>
            <pc:docMk/>
            <pc:sldMk cId="253540446" sldId="2072"/>
            <ac:spMk id="3" creationId="{760E116A-C990-4A6C-BB6A-51FAD75C5D97}"/>
          </ac:spMkLst>
        </pc:spChg>
      </pc:sldChg>
      <pc:sldChg chg="modSp">
        <pc:chgData name="Michael Bender" userId="1818b3665898d508" providerId="LiveId" clId="{8E38D139-72C8-4913-9E10-985D045BECF1}" dt="2020-02-16T22:27:03.380" v="418" actId="6549"/>
        <pc:sldMkLst>
          <pc:docMk/>
          <pc:sldMk cId="1105215093" sldId="4624"/>
        </pc:sldMkLst>
        <pc:spChg chg="mod">
          <ac:chgData name="Michael Bender" userId="1818b3665898d508" providerId="LiveId" clId="{8E38D139-72C8-4913-9E10-985D045BECF1}" dt="2020-02-16T22:25:45.741" v="412" actId="20577"/>
          <ac:spMkLst>
            <pc:docMk/>
            <pc:sldMk cId="1105215093" sldId="4624"/>
            <ac:spMk id="13" creationId="{00000000-0000-0000-0000-000000000000}"/>
          </ac:spMkLst>
        </pc:spChg>
        <pc:spChg chg="mod">
          <ac:chgData name="Michael Bender" userId="1818b3665898d508" providerId="LiveId" clId="{8E38D139-72C8-4913-9E10-985D045BECF1}" dt="2020-02-16T22:27:03.380" v="418" actId="6549"/>
          <ac:spMkLst>
            <pc:docMk/>
            <pc:sldMk cId="1105215093" sldId="4624"/>
            <ac:spMk id="14" creationId="{00000000-0000-0000-0000-000000000000}"/>
          </ac:spMkLst>
        </pc:spChg>
      </pc:sldChg>
      <pc:sldChg chg="modSp">
        <pc:chgData name="Michael Bender" userId="1818b3665898d508" providerId="LiveId" clId="{8E38D139-72C8-4913-9E10-985D045BECF1}" dt="2020-02-16T22:16:18.368" v="318" actId="20577"/>
        <pc:sldMkLst>
          <pc:docMk/>
          <pc:sldMk cId="4132989497" sldId="4625"/>
        </pc:sldMkLst>
        <pc:spChg chg="mod">
          <ac:chgData name="Michael Bender" userId="1818b3665898d508" providerId="LiveId" clId="{8E38D139-72C8-4913-9E10-985D045BECF1}" dt="2020-02-16T22:16:18.368" v="318" actId="20577"/>
          <ac:spMkLst>
            <pc:docMk/>
            <pc:sldMk cId="4132989497" sldId="4625"/>
            <ac:spMk id="2" creationId="{00000000-0000-0000-0000-000000000000}"/>
          </ac:spMkLst>
        </pc:spChg>
      </pc:sldChg>
      <pc:sldChg chg="del">
        <pc:chgData name="Michael Bender" userId="1818b3665898d508" providerId="LiveId" clId="{8E38D139-72C8-4913-9E10-985D045BECF1}" dt="2020-02-16T22:23:29.268" v="342" actId="47"/>
        <pc:sldMkLst>
          <pc:docMk/>
          <pc:sldMk cId="158415982" sldId="4628"/>
        </pc:sldMkLst>
      </pc:sldChg>
      <pc:sldChg chg="del">
        <pc:chgData name="Michael Bender" userId="1818b3665898d508" providerId="LiveId" clId="{8E38D139-72C8-4913-9E10-985D045BECF1}" dt="2020-02-16T22:13:22.253" v="302" actId="47"/>
        <pc:sldMkLst>
          <pc:docMk/>
          <pc:sldMk cId="4209693046" sldId="4631"/>
        </pc:sldMkLst>
      </pc:sldChg>
      <pc:sldChg chg="del">
        <pc:chgData name="Michael Bender" userId="1818b3665898d508" providerId="LiveId" clId="{8E38D139-72C8-4913-9E10-985D045BECF1}" dt="2020-02-16T20:59:17.303" v="96" actId="47"/>
        <pc:sldMkLst>
          <pc:docMk/>
          <pc:sldMk cId="3048447413" sldId="4632"/>
        </pc:sldMkLst>
      </pc:sldChg>
      <pc:sldChg chg="del">
        <pc:chgData name="Michael Bender" userId="1818b3665898d508" providerId="LiveId" clId="{8E38D139-72C8-4913-9E10-985D045BECF1}" dt="2020-02-16T20:59:17.303" v="96" actId="47"/>
        <pc:sldMkLst>
          <pc:docMk/>
          <pc:sldMk cId="3346643907" sldId="4633"/>
        </pc:sldMkLst>
      </pc:sldChg>
      <pc:sldChg chg="addSp delSp modSp modAnim">
        <pc:chgData name="Michael Bender" userId="1818b3665898d508" providerId="LiveId" clId="{8E38D139-72C8-4913-9E10-985D045BECF1}" dt="2020-02-16T21:00:25.412" v="101" actId="478"/>
        <pc:sldMkLst>
          <pc:docMk/>
          <pc:sldMk cId="4146716616" sldId="4634"/>
        </pc:sldMkLst>
        <pc:spChg chg="del mod">
          <ac:chgData name="Michael Bender" userId="1818b3665898d508" providerId="LiveId" clId="{8E38D139-72C8-4913-9E10-985D045BECF1}" dt="2020-02-16T21:00:08.525" v="100" actId="478"/>
          <ac:spMkLst>
            <pc:docMk/>
            <pc:sldMk cId="4146716616" sldId="4634"/>
            <ac:spMk id="4" creationId="{AA7C02E5-76A6-4F5C-969C-697616D65AB4}"/>
          </ac:spMkLst>
        </pc:spChg>
        <pc:spChg chg="add mod">
          <ac:chgData name="Michael Bender" userId="1818b3665898d508" providerId="LiveId" clId="{8E38D139-72C8-4913-9E10-985D045BECF1}" dt="2020-02-16T21:00:08.525" v="100" actId="478"/>
          <ac:spMkLst>
            <pc:docMk/>
            <pc:sldMk cId="4146716616" sldId="4634"/>
            <ac:spMk id="7" creationId="{E711AE50-1A0B-4BB9-BAAD-69C86231115A}"/>
          </ac:spMkLst>
        </pc:spChg>
        <pc:picChg chg="del">
          <ac:chgData name="Michael Bender" userId="1818b3665898d508" providerId="LiveId" clId="{8E38D139-72C8-4913-9E10-985D045BECF1}" dt="2020-02-16T21:00:25.412" v="101" actId="478"/>
          <ac:picMkLst>
            <pc:docMk/>
            <pc:sldMk cId="4146716616" sldId="4634"/>
            <ac:picMk id="6" creationId="{5BBAB653-5321-4FC5-A2ED-29A231266BE8}"/>
          </ac:picMkLst>
        </pc:picChg>
        <pc:picChg chg="del">
          <ac:chgData name="Michael Bender" userId="1818b3665898d508" providerId="LiveId" clId="{8E38D139-72C8-4913-9E10-985D045BECF1}" dt="2020-02-16T20:59:34.093" v="98" actId="478"/>
          <ac:picMkLst>
            <pc:docMk/>
            <pc:sldMk cId="4146716616" sldId="4634"/>
            <ac:picMk id="8" creationId="{8085D107-FB6D-4E29-AA6D-DA8C77E80FDB}"/>
          </ac:picMkLst>
        </pc:picChg>
        <pc:picChg chg="del">
          <ac:chgData name="Michael Bender" userId="1818b3665898d508" providerId="LiveId" clId="{8E38D139-72C8-4913-9E10-985D045BECF1}" dt="2020-02-16T20:59:31.322" v="97" actId="478"/>
          <ac:picMkLst>
            <pc:docMk/>
            <pc:sldMk cId="4146716616" sldId="4634"/>
            <ac:picMk id="10" creationId="{4464F495-E9B9-46B0-ADA9-2519ACF2F1DF}"/>
          </ac:picMkLst>
        </pc:picChg>
      </pc:sldChg>
      <pc:sldChg chg="del">
        <pc:chgData name="Michael Bender" userId="1818b3665898d508" providerId="LiveId" clId="{8E38D139-72C8-4913-9E10-985D045BECF1}" dt="2020-02-16T21:00:28.501" v="102" actId="47"/>
        <pc:sldMkLst>
          <pc:docMk/>
          <pc:sldMk cId="1339536631" sldId="4635"/>
        </pc:sldMkLst>
      </pc:sldChg>
      <pc:sldChg chg="delSp">
        <pc:chgData name="Michael Bender" userId="1818b3665898d508" providerId="LiveId" clId="{8E38D139-72C8-4913-9E10-985D045BECF1}" dt="2020-02-16T21:00:48.282" v="103" actId="478"/>
        <pc:sldMkLst>
          <pc:docMk/>
          <pc:sldMk cId="3366385655" sldId="4637"/>
        </pc:sldMkLst>
        <pc:picChg chg="del">
          <ac:chgData name="Michael Bender" userId="1818b3665898d508" providerId="LiveId" clId="{8E38D139-72C8-4913-9E10-985D045BECF1}" dt="2020-02-16T21:00:48.282" v="103" actId="478"/>
          <ac:picMkLst>
            <pc:docMk/>
            <pc:sldMk cId="3366385655" sldId="4637"/>
            <ac:picMk id="5" creationId="{12E27CEC-B2D9-4434-8C83-A03ACB2A09A2}"/>
          </ac:picMkLst>
        </pc:picChg>
      </pc:sldChg>
      <pc:sldChg chg="del">
        <pc:chgData name="Michael Bender" userId="1818b3665898d508" providerId="LiveId" clId="{8E38D139-72C8-4913-9E10-985D045BECF1}" dt="2020-02-16T22:13:41.629" v="304" actId="47"/>
        <pc:sldMkLst>
          <pc:docMk/>
          <pc:sldMk cId="290755783" sldId="4639"/>
        </pc:sldMkLst>
      </pc:sldChg>
      <pc:sldChg chg="del">
        <pc:chgData name="Michael Bender" userId="1818b3665898d508" providerId="LiveId" clId="{8E38D139-72C8-4913-9E10-985D045BECF1}" dt="2020-02-16T22:13:30.872" v="303" actId="47"/>
        <pc:sldMkLst>
          <pc:docMk/>
          <pc:sldMk cId="1196879116" sldId="4640"/>
        </pc:sldMkLst>
      </pc:sldChg>
      <pc:sldChg chg="del">
        <pc:chgData name="Michael Bender" userId="1818b3665898d508" providerId="LiveId" clId="{8E38D139-72C8-4913-9E10-985D045BECF1}" dt="2020-02-16T22:13:51.796" v="305" actId="47"/>
        <pc:sldMkLst>
          <pc:docMk/>
          <pc:sldMk cId="2630418389" sldId="4642"/>
        </pc:sldMkLst>
      </pc:sldChg>
      <pc:sldChg chg="del">
        <pc:chgData name="Michael Bender" userId="1818b3665898d508" providerId="LiveId" clId="{8E38D139-72C8-4913-9E10-985D045BECF1}" dt="2020-02-16T22:13:53.530" v="306" actId="47"/>
        <pc:sldMkLst>
          <pc:docMk/>
          <pc:sldMk cId="4246632171" sldId="4647"/>
        </pc:sldMkLst>
      </pc:sldChg>
      <pc:sldChg chg="modSp">
        <pc:chgData name="Michael Bender" userId="1818b3665898d508" providerId="LiveId" clId="{8E38D139-72C8-4913-9E10-985D045BECF1}" dt="2020-02-16T22:24:43.305" v="366" actId="14100"/>
        <pc:sldMkLst>
          <pc:docMk/>
          <pc:sldMk cId="3842567160" sldId="4648"/>
        </pc:sldMkLst>
        <pc:spChg chg="mod">
          <ac:chgData name="Michael Bender" userId="1818b3665898d508" providerId="LiveId" clId="{8E38D139-72C8-4913-9E10-985D045BECF1}" dt="2020-02-16T22:24:43.305" v="366" actId="14100"/>
          <ac:spMkLst>
            <pc:docMk/>
            <pc:sldMk cId="3842567160" sldId="4648"/>
            <ac:spMk id="2" creationId="{00000000-0000-0000-0000-000000000000}"/>
          </ac:spMkLst>
        </pc:spChg>
      </pc:sldChg>
      <pc:sldChg chg="add del">
        <pc:chgData name="Michael Bender" userId="1818b3665898d508" providerId="LiveId" clId="{8E38D139-72C8-4913-9E10-985D045BECF1}" dt="2020-02-16T21:59:04.830" v="183" actId="47"/>
        <pc:sldMkLst>
          <pc:docMk/>
          <pc:sldMk cId="305308555" sldId="4652"/>
        </pc:sldMkLst>
      </pc:sldChg>
      <pc:sldChg chg="add del">
        <pc:chgData name="Michael Bender" userId="1818b3665898d508" providerId="LiveId" clId="{8E38D139-72C8-4913-9E10-985D045BECF1}" dt="2020-02-16T20:50:11.299" v="3" actId="47"/>
        <pc:sldMkLst>
          <pc:docMk/>
          <pc:sldMk cId="3739469363" sldId="4652"/>
        </pc:sldMkLst>
      </pc:sldChg>
      <pc:sldChg chg="add">
        <pc:chgData name="Michael Bender" userId="1818b3665898d508" providerId="LiveId" clId="{8E38D139-72C8-4913-9E10-985D045BECF1}" dt="2020-02-16T22:18:18.993" v="322"/>
        <pc:sldMkLst>
          <pc:docMk/>
          <pc:sldMk cId="2100135880" sldId="4653"/>
        </pc:sldMkLst>
      </pc:sldChg>
      <pc:sldChg chg="add del ord">
        <pc:chgData name="Michael Bender" userId="1818b3665898d508" providerId="LiveId" clId="{8E38D139-72C8-4913-9E10-985D045BECF1}" dt="2020-02-16T22:18:15.825" v="321" actId="2696"/>
        <pc:sldMkLst>
          <pc:docMk/>
          <pc:sldMk cId="2246023558" sldId="4653"/>
        </pc:sldMkLst>
      </pc:sldChg>
      <pc:sldChg chg="modSp add del">
        <pc:chgData name="Michael Bender" userId="1818b3665898d508" providerId="LiveId" clId="{8E38D139-72C8-4913-9E10-985D045BECF1}" dt="2020-02-16T22:21:42.660" v="337" actId="2696"/>
        <pc:sldMkLst>
          <pc:docMk/>
          <pc:sldMk cId="2745936700" sldId="4654"/>
        </pc:sldMkLst>
        <pc:spChg chg="mod">
          <ac:chgData name="Michael Bender" userId="1818b3665898d508" providerId="LiveId" clId="{8E38D139-72C8-4913-9E10-985D045BECF1}" dt="2020-02-16T20:51:52.626" v="35" actId="20577"/>
          <ac:spMkLst>
            <pc:docMk/>
            <pc:sldMk cId="2745936700" sldId="4654"/>
            <ac:spMk id="2" creationId="{BB6E0178-9B0B-49E3-8C00-D239088D202B}"/>
          </ac:spMkLst>
        </pc:spChg>
      </pc:sldChg>
      <pc:sldChg chg="add">
        <pc:chgData name="Michael Bender" userId="1818b3665898d508" providerId="LiveId" clId="{8E38D139-72C8-4913-9E10-985D045BECF1}" dt="2020-02-16T22:21:49.082" v="338"/>
        <pc:sldMkLst>
          <pc:docMk/>
          <pc:sldMk cId="3405994858" sldId="4654"/>
        </pc:sldMkLst>
      </pc:sldChg>
      <pc:sldChg chg="add">
        <pc:chgData name="Michael Bender" userId="1818b3665898d508" providerId="LiveId" clId="{8E38D139-72C8-4913-9E10-985D045BECF1}" dt="2020-02-16T22:21:49.082" v="338"/>
        <pc:sldMkLst>
          <pc:docMk/>
          <pc:sldMk cId="345199484" sldId="4655"/>
        </pc:sldMkLst>
      </pc:sldChg>
      <pc:sldChg chg="modSp add del">
        <pc:chgData name="Michael Bender" userId="1818b3665898d508" providerId="LiveId" clId="{8E38D139-72C8-4913-9E10-985D045BECF1}" dt="2020-02-16T22:21:42.660" v="337" actId="2696"/>
        <pc:sldMkLst>
          <pc:docMk/>
          <pc:sldMk cId="2416386908" sldId="4655"/>
        </pc:sldMkLst>
        <pc:spChg chg="mod">
          <ac:chgData name="Michael Bender" userId="1818b3665898d508" providerId="LiveId" clId="{8E38D139-72C8-4913-9E10-985D045BECF1}" dt="2020-02-16T20:51:58.231" v="54" actId="20577"/>
          <ac:spMkLst>
            <pc:docMk/>
            <pc:sldMk cId="2416386908" sldId="4655"/>
            <ac:spMk id="2" creationId="{06F41CE1-DD7E-4117-B98E-930F00896CA9}"/>
          </ac:spMkLst>
        </pc:spChg>
      </pc:sldChg>
      <pc:sldChg chg="add">
        <pc:chgData name="Michael Bender" userId="1818b3665898d508" providerId="LiveId" clId="{8E38D139-72C8-4913-9E10-985D045BECF1}" dt="2020-02-16T22:21:49.082" v="338"/>
        <pc:sldMkLst>
          <pc:docMk/>
          <pc:sldMk cId="923508601" sldId="4656"/>
        </pc:sldMkLst>
      </pc:sldChg>
      <pc:sldChg chg="modSp add del">
        <pc:chgData name="Michael Bender" userId="1818b3665898d508" providerId="LiveId" clId="{8E38D139-72C8-4913-9E10-985D045BECF1}" dt="2020-02-16T22:21:42.660" v="337" actId="2696"/>
        <pc:sldMkLst>
          <pc:docMk/>
          <pc:sldMk cId="2358706611" sldId="4656"/>
        </pc:sldMkLst>
        <pc:spChg chg="mod">
          <ac:chgData name="Michael Bender" userId="1818b3665898d508" providerId="LiveId" clId="{8E38D139-72C8-4913-9E10-985D045BECF1}" dt="2020-02-16T20:52:02.472" v="66" actId="20577"/>
          <ac:spMkLst>
            <pc:docMk/>
            <pc:sldMk cId="2358706611" sldId="4656"/>
            <ac:spMk id="2" creationId="{9A4FC1DB-074C-4003-AA79-127DAAC9F8EA}"/>
          </ac:spMkLst>
        </pc:spChg>
      </pc:sldChg>
      <pc:sldChg chg="modSp add del">
        <pc:chgData name="Michael Bender" userId="1818b3665898d508" providerId="LiveId" clId="{8E38D139-72C8-4913-9E10-985D045BECF1}" dt="2020-02-16T22:21:42.660" v="337" actId="2696"/>
        <pc:sldMkLst>
          <pc:docMk/>
          <pc:sldMk cId="3507225669" sldId="4657"/>
        </pc:sldMkLst>
        <pc:spChg chg="mod">
          <ac:chgData name="Michael Bender" userId="1818b3665898d508" providerId="LiveId" clId="{8E38D139-72C8-4913-9E10-985D045BECF1}" dt="2020-02-16T20:52:09.725" v="81" actId="20577"/>
          <ac:spMkLst>
            <pc:docMk/>
            <pc:sldMk cId="3507225669" sldId="4657"/>
            <ac:spMk id="2" creationId="{832F077A-2F02-4B6F-8C04-AAECED5F67D2}"/>
          </ac:spMkLst>
        </pc:spChg>
      </pc:sldChg>
      <pc:sldChg chg="add">
        <pc:chgData name="Michael Bender" userId="1818b3665898d508" providerId="LiveId" clId="{8E38D139-72C8-4913-9E10-985D045BECF1}" dt="2020-02-16T22:21:49.082" v="338"/>
        <pc:sldMkLst>
          <pc:docMk/>
          <pc:sldMk cId="3704027353" sldId="4657"/>
        </pc:sldMkLst>
      </pc:sldChg>
      <pc:sldChg chg="modSp add del">
        <pc:chgData name="Michael Bender" userId="1818b3665898d508" providerId="LiveId" clId="{8E38D139-72C8-4913-9E10-985D045BECF1}" dt="2020-02-16T22:11:41.055" v="295" actId="47"/>
        <pc:sldMkLst>
          <pc:docMk/>
          <pc:sldMk cId="3124059870" sldId="4658"/>
        </pc:sldMkLst>
        <pc:spChg chg="mod">
          <ac:chgData name="Michael Bender" userId="1818b3665898d508" providerId="LiveId" clId="{8E38D139-72C8-4913-9E10-985D045BECF1}" dt="2020-02-16T20:52:11.728" v="82"/>
          <ac:spMkLst>
            <pc:docMk/>
            <pc:sldMk cId="3124059870" sldId="4658"/>
            <ac:spMk id="2" creationId="{C7504C1C-8F48-4594-BA6B-5E0E73E17D5D}"/>
          </ac:spMkLst>
        </pc:spChg>
      </pc:sldChg>
      <pc:sldChg chg="modSp add del">
        <pc:chgData name="Michael Bender" userId="1818b3665898d508" providerId="LiveId" clId="{8E38D139-72C8-4913-9E10-985D045BECF1}" dt="2020-02-16T22:11:49.654" v="296" actId="47"/>
        <pc:sldMkLst>
          <pc:docMk/>
          <pc:sldMk cId="3366568447" sldId="4659"/>
        </pc:sldMkLst>
        <pc:spChg chg="mod">
          <ac:chgData name="Michael Bender" userId="1818b3665898d508" providerId="LiveId" clId="{8E38D139-72C8-4913-9E10-985D045BECF1}" dt="2020-02-16T20:54:56.339" v="84" actId="27636"/>
          <ac:spMkLst>
            <pc:docMk/>
            <pc:sldMk cId="3366568447" sldId="4659"/>
            <ac:spMk id="2" creationId="{B9196B1A-19AB-4926-8A04-0BBB28B451F7}"/>
          </ac:spMkLst>
        </pc:spChg>
      </pc:sldChg>
      <pc:sldChg chg="modSp add del">
        <pc:chgData name="Michael Bender" userId="1818b3665898d508" providerId="LiveId" clId="{8E38D139-72C8-4913-9E10-985D045BECF1}" dt="2020-02-16T22:18:48.419" v="326" actId="47"/>
        <pc:sldMkLst>
          <pc:docMk/>
          <pc:sldMk cId="1534282533" sldId="4660"/>
        </pc:sldMkLst>
        <pc:spChg chg="mod">
          <ac:chgData name="Michael Bender" userId="1818b3665898d508" providerId="LiveId" clId="{8E38D139-72C8-4913-9E10-985D045BECF1}" dt="2020-02-16T20:54:56.339" v="84" actId="27636"/>
          <ac:spMkLst>
            <pc:docMk/>
            <pc:sldMk cId="1534282533" sldId="4660"/>
            <ac:spMk id="2" creationId="{B0EBAEAC-6305-4203-9849-67D2448DFB32}"/>
          </ac:spMkLst>
        </pc:spChg>
      </pc:sldChg>
      <pc:sldChg chg="modSp add">
        <pc:chgData name="Michael Bender" userId="1818b3665898d508" providerId="LiveId" clId="{8E38D139-72C8-4913-9E10-985D045BECF1}" dt="2020-02-16T21:44:49.772" v="131" actId="20577"/>
        <pc:sldMkLst>
          <pc:docMk/>
          <pc:sldMk cId="1680312588" sldId="4661"/>
        </pc:sldMkLst>
        <pc:spChg chg="mod">
          <ac:chgData name="Michael Bender" userId="1818b3665898d508" providerId="LiveId" clId="{8E38D139-72C8-4913-9E10-985D045BECF1}" dt="2020-02-16T21:44:49.772" v="131" actId="20577"/>
          <ac:spMkLst>
            <pc:docMk/>
            <pc:sldMk cId="1680312588" sldId="4661"/>
            <ac:spMk id="2" creationId="{89A4731A-CE81-4825-859A-9B5E6A685D09}"/>
          </ac:spMkLst>
        </pc:spChg>
      </pc:sldChg>
      <pc:sldChg chg="addSp delSp modSp add del ord modTransition">
        <pc:chgData name="Michael Bender" userId="1818b3665898d508" providerId="LiveId" clId="{8E38D139-72C8-4913-9E10-985D045BECF1}" dt="2020-02-16T22:18:15.825" v="321" actId="2696"/>
        <pc:sldMkLst>
          <pc:docMk/>
          <pc:sldMk cId="2291631371" sldId="4662"/>
        </pc:sldMkLst>
        <pc:spChg chg="del">
          <ac:chgData name="Michael Bender" userId="1818b3665898d508" providerId="LiveId" clId="{8E38D139-72C8-4913-9E10-985D045BECF1}" dt="2020-02-16T22:07:06.648" v="185"/>
          <ac:spMkLst>
            <pc:docMk/>
            <pc:sldMk cId="2291631371" sldId="4662"/>
            <ac:spMk id="2" creationId="{6A94B178-5E5C-4482-A2A8-8D615FE2BA1D}"/>
          </ac:spMkLst>
        </pc:spChg>
        <pc:spChg chg="del">
          <ac:chgData name="Michael Bender" userId="1818b3665898d508" providerId="LiveId" clId="{8E38D139-72C8-4913-9E10-985D045BECF1}" dt="2020-02-16T22:07:06.648" v="185"/>
          <ac:spMkLst>
            <pc:docMk/>
            <pc:sldMk cId="2291631371" sldId="4662"/>
            <ac:spMk id="3" creationId="{E94C4A04-904B-400C-AA9F-E45994B0DF47}"/>
          </ac:spMkLst>
        </pc:spChg>
        <pc:spChg chg="add mod">
          <ac:chgData name="Michael Bender" userId="1818b3665898d508" providerId="LiveId" clId="{8E38D139-72C8-4913-9E10-985D045BECF1}" dt="2020-02-16T22:07:57.820" v="214" actId="20577"/>
          <ac:spMkLst>
            <pc:docMk/>
            <pc:sldMk cId="2291631371" sldId="4662"/>
            <ac:spMk id="5" creationId="{C19C2083-A6CB-4F82-A092-B36332A1A0E8}"/>
          </ac:spMkLst>
        </pc:spChg>
        <pc:spChg chg="add mod">
          <ac:chgData name="Michael Bender" userId="1818b3665898d508" providerId="LiveId" clId="{8E38D139-72C8-4913-9E10-985D045BECF1}" dt="2020-02-16T22:10:24.251" v="294" actId="20577"/>
          <ac:spMkLst>
            <pc:docMk/>
            <pc:sldMk cId="2291631371" sldId="4662"/>
            <ac:spMk id="6" creationId="{4B5E0789-6333-4521-87CD-45CDD93615FE}"/>
          </ac:spMkLst>
        </pc:spChg>
        <pc:picChg chg="add mod">
          <ac:chgData name="Michael Bender" userId="1818b3665898d508" providerId="LiveId" clId="{8E38D139-72C8-4913-9E10-985D045BECF1}" dt="2020-02-16T22:07:46.883" v="190" actId="1076"/>
          <ac:picMkLst>
            <pc:docMk/>
            <pc:sldMk cId="2291631371" sldId="4662"/>
            <ac:picMk id="4" creationId="{F8DA6117-019B-4125-B573-43C8990FDDE8}"/>
          </ac:picMkLst>
        </pc:picChg>
      </pc:sldChg>
      <pc:sldChg chg="add">
        <pc:chgData name="Michael Bender" userId="1818b3665898d508" providerId="LiveId" clId="{8E38D139-72C8-4913-9E10-985D045BECF1}" dt="2020-02-16T22:18:18.993" v="322"/>
        <pc:sldMkLst>
          <pc:docMk/>
          <pc:sldMk cId="3031164862" sldId="4662"/>
        </pc:sldMkLst>
      </pc:sldChg>
      <pc:sldChg chg="addSp delSp modSp add del modTransition">
        <pc:chgData name="Michael Bender" userId="1818b3665898d508" providerId="LiveId" clId="{8E38D139-72C8-4913-9E10-985D045BECF1}" dt="2020-02-16T22:36:36.061" v="490" actId="2696"/>
        <pc:sldMkLst>
          <pc:docMk/>
          <pc:sldMk cId="4056880683" sldId="4663"/>
        </pc:sldMkLst>
        <pc:spChg chg="del mod">
          <ac:chgData name="Michael Bender" userId="1818b3665898d508" providerId="LiveId" clId="{8E38D139-72C8-4913-9E10-985D045BECF1}" dt="2020-02-16T22:33:02.339" v="477" actId="478"/>
          <ac:spMkLst>
            <pc:docMk/>
            <pc:sldMk cId="4056880683" sldId="4663"/>
            <ac:spMk id="2" creationId="{3B99FEB0-3AD3-4282-8106-669363FC5A0E}"/>
          </ac:spMkLst>
        </pc:spChg>
        <pc:spChg chg="add del mod">
          <ac:chgData name="Michael Bender" userId="1818b3665898d508" providerId="LiveId" clId="{8E38D139-72C8-4913-9E10-985D045BECF1}" dt="2020-02-16T22:31:39.595" v="446"/>
          <ac:spMkLst>
            <pc:docMk/>
            <pc:sldMk cId="4056880683" sldId="4663"/>
            <ac:spMk id="4" creationId="{C22EE92C-F567-4439-91F4-4A11FE281448}"/>
          </ac:spMkLst>
        </pc:spChg>
        <pc:spChg chg="add mod">
          <ac:chgData name="Michael Bender" userId="1818b3665898d508" providerId="LiveId" clId="{8E38D139-72C8-4913-9E10-985D045BECF1}" dt="2020-02-16T22:36:22.115" v="488" actId="20577"/>
          <ac:spMkLst>
            <pc:docMk/>
            <pc:sldMk cId="4056880683" sldId="4663"/>
            <ac:spMk id="5" creationId="{D4DB0304-7521-4C9E-A4DB-E1BA844FC877}"/>
          </ac:spMkLst>
        </pc:spChg>
        <pc:spChg chg="add del mod">
          <ac:chgData name="Michael Bender" userId="1818b3665898d508" providerId="LiveId" clId="{8E38D139-72C8-4913-9E10-985D045BECF1}" dt="2020-02-16T22:33:06.710" v="478" actId="478"/>
          <ac:spMkLst>
            <pc:docMk/>
            <pc:sldMk cId="4056880683" sldId="4663"/>
            <ac:spMk id="7" creationId="{86F6E0AF-F5A5-4C62-B0B4-74816529975B}"/>
          </ac:spMkLst>
        </pc:spChg>
        <pc:picChg chg="add mod">
          <ac:chgData name="Michael Bender" userId="1818b3665898d508" providerId="LiveId" clId="{8E38D139-72C8-4913-9E10-985D045BECF1}" dt="2020-02-16T22:31:08.377" v="444" actId="1076"/>
          <ac:picMkLst>
            <pc:docMk/>
            <pc:sldMk cId="4056880683" sldId="4663"/>
            <ac:picMk id="3" creationId="{6474787A-8765-4AD1-9020-5C3757A3D7D1}"/>
          </ac:picMkLst>
        </pc:picChg>
      </pc:sldChg>
      <pc:sldChg chg="addSp delSp modSp add">
        <pc:chgData name="Michael Bender" userId="1818b3665898d508" providerId="LiveId" clId="{8E38D139-72C8-4913-9E10-985D045BECF1}" dt="2020-02-16T22:37:00.749" v="493" actId="21"/>
        <pc:sldMkLst>
          <pc:docMk/>
          <pc:sldMk cId="592202039" sldId="4664"/>
        </pc:sldMkLst>
        <pc:spChg chg="add del">
          <ac:chgData name="Michael Bender" userId="1818b3665898d508" providerId="LiveId" clId="{8E38D139-72C8-4913-9E10-985D045BECF1}" dt="2020-02-16T22:36:09.022" v="487" actId="21"/>
          <ac:spMkLst>
            <pc:docMk/>
            <pc:sldMk cId="592202039" sldId="4664"/>
            <ac:spMk id="6" creationId="{9A218E21-BA1E-4856-B168-DA789C469D65}"/>
          </ac:spMkLst>
        </pc:spChg>
        <pc:graphicFrameChg chg="add del">
          <ac:chgData name="Michael Bender" userId="1818b3665898d508" providerId="LiveId" clId="{8E38D139-72C8-4913-9E10-985D045BECF1}" dt="2020-02-16T22:34:52.190" v="482" actId="478"/>
          <ac:graphicFrameMkLst>
            <pc:docMk/>
            <pc:sldMk cId="592202039" sldId="4664"/>
            <ac:graphicFrameMk id="3" creationId="{238E5242-918D-484B-859F-470D86C5BB07}"/>
          </ac:graphicFrameMkLst>
        </pc:graphicFrameChg>
        <pc:graphicFrameChg chg="add del mod modGraphic">
          <ac:chgData name="Michael Bender" userId="1818b3665898d508" providerId="LiveId" clId="{8E38D139-72C8-4913-9E10-985D045BECF1}" dt="2020-02-16T22:37:00.749" v="493" actId="21"/>
          <ac:graphicFrameMkLst>
            <pc:docMk/>
            <pc:sldMk cId="592202039" sldId="4664"/>
            <ac:graphicFrameMk id="5" creationId="{0EF9E490-45BA-4702-809F-583B9F73E867}"/>
          </ac:graphicFrameMkLst>
        </pc:graphicFrameChg>
      </pc:sldChg>
      <pc:sldChg chg="addSp delSp modSp add">
        <pc:chgData name="Michael Bender" userId="1818b3665898d508" providerId="LiveId" clId="{8E38D139-72C8-4913-9E10-985D045BECF1}" dt="2020-02-17T02:17:21.979" v="524" actId="1076"/>
        <pc:sldMkLst>
          <pc:docMk/>
          <pc:sldMk cId="3265850320" sldId="4665"/>
        </pc:sldMkLst>
        <pc:spChg chg="add mod">
          <ac:chgData name="Michael Bender" userId="1818b3665898d508" providerId="LiveId" clId="{8E38D139-72C8-4913-9E10-985D045BECF1}" dt="2020-02-17T02:17:03.830" v="523" actId="1076"/>
          <ac:spMkLst>
            <pc:docMk/>
            <pc:sldMk cId="3265850320" sldId="4665"/>
            <ac:spMk id="2" creationId="{AB5ED4DC-EABE-4513-8076-3EE0D985D62C}"/>
          </ac:spMkLst>
        </pc:spChg>
        <pc:spChg chg="mod">
          <ac:chgData name="Michael Bender" userId="1818b3665898d508" providerId="LiveId" clId="{8E38D139-72C8-4913-9E10-985D045BECF1}" dt="2020-02-17T02:17:21.979" v="524" actId="1076"/>
          <ac:spMkLst>
            <pc:docMk/>
            <pc:sldMk cId="3265850320" sldId="4665"/>
            <ac:spMk id="5" creationId="{D4DB0304-7521-4C9E-A4DB-E1BA844FC877}"/>
          </ac:spMkLst>
        </pc:spChg>
        <pc:graphicFrameChg chg="add mod">
          <ac:chgData name="Michael Bender" userId="1818b3665898d508" providerId="LiveId" clId="{8E38D139-72C8-4913-9E10-985D045BECF1}" dt="2020-02-17T02:14:22.322" v="522" actId="1076"/>
          <ac:graphicFrameMkLst>
            <pc:docMk/>
            <pc:sldMk cId="3265850320" sldId="4665"/>
            <ac:graphicFrameMk id="4" creationId="{5C327360-4A84-4FDE-BF62-B419DC1B23BE}"/>
          </ac:graphicFrameMkLst>
        </pc:graphicFrameChg>
        <pc:picChg chg="del">
          <ac:chgData name="Michael Bender" userId="1818b3665898d508" providerId="LiveId" clId="{8E38D139-72C8-4913-9E10-985D045BECF1}" dt="2020-02-16T22:36:42.794" v="492" actId="478"/>
          <ac:picMkLst>
            <pc:docMk/>
            <pc:sldMk cId="3265850320" sldId="4665"/>
            <ac:picMk id="3" creationId="{6474787A-8765-4AD1-9020-5C3757A3D7D1}"/>
          </ac:picMkLst>
        </pc:picChg>
      </pc:sldChg>
      <pc:sldMasterChg chg="modSldLayout">
        <pc:chgData name="Michael Bender" userId="1818b3665898d508" providerId="LiveId" clId="{8E38D139-72C8-4913-9E10-985D045BECF1}" dt="2020-02-16T21:58:44.343" v="182" actId="255"/>
        <pc:sldMasterMkLst>
          <pc:docMk/>
          <pc:sldMasterMk cId="0" sldId="2147483668"/>
        </pc:sldMasterMkLst>
        <pc:sldLayoutChg chg="addSp delSp">
          <pc:chgData name="Michael Bender" userId="1818b3665898d508" providerId="LiveId" clId="{8E38D139-72C8-4913-9E10-985D045BECF1}" dt="2020-02-16T21:47:47.953" v="147" actId="478"/>
          <pc:sldLayoutMkLst>
            <pc:docMk/>
            <pc:sldMasterMk cId="0" sldId="2147483668"/>
            <pc:sldLayoutMk cId="3029297355" sldId="2147483672"/>
          </pc:sldLayoutMkLst>
          <pc:spChg chg="add del">
            <ac:chgData name="Michael Bender" userId="1818b3665898d508" providerId="LiveId" clId="{8E38D139-72C8-4913-9E10-985D045BECF1}" dt="2020-02-16T21:47:46.557" v="145" actId="478"/>
            <ac:spMkLst>
              <pc:docMk/>
              <pc:sldMasterMk cId="0" sldId="2147483668"/>
              <pc:sldLayoutMk cId="3029297355" sldId="2147483672"/>
              <ac:spMk id="7" creationId="{00000000-0000-0000-0000-000000000000}"/>
            </ac:spMkLst>
          </pc:spChg>
          <pc:spChg chg="add del">
            <ac:chgData name="Michael Bender" userId="1818b3665898d508" providerId="LiveId" clId="{8E38D139-72C8-4913-9E10-985D045BECF1}" dt="2020-02-16T21:47:47.953" v="147" actId="478"/>
            <ac:spMkLst>
              <pc:docMk/>
              <pc:sldMasterMk cId="0" sldId="2147483668"/>
              <pc:sldLayoutMk cId="3029297355" sldId="2147483672"/>
              <ac:spMk id="18" creationId="{00000000-0000-0000-0000-000000000000}"/>
            </ac:spMkLst>
          </pc:spChg>
          <pc:spChg chg="add del">
            <ac:chgData name="Michael Bender" userId="1818b3665898d508" providerId="LiveId" clId="{8E38D139-72C8-4913-9E10-985D045BECF1}" dt="2020-02-16T21:47:47.290" v="146" actId="478"/>
            <ac:spMkLst>
              <pc:docMk/>
              <pc:sldMasterMk cId="0" sldId="2147483668"/>
              <pc:sldLayoutMk cId="3029297355" sldId="2147483672"/>
              <ac:spMk id="20" creationId="{00000000-0000-0000-0000-000000000000}"/>
            </ac:spMkLst>
          </pc:spChg>
        </pc:sldLayoutChg>
        <pc:sldLayoutChg chg="delSp modSp">
          <pc:chgData name="Michael Bender" userId="1818b3665898d508" providerId="LiveId" clId="{8E38D139-72C8-4913-9E10-985D045BECF1}" dt="2020-02-16T21:58:44.343" v="182" actId="255"/>
          <pc:sldLayoutMkLst>
            <pc:docMk/>
            <pc:sldMasterMk cId="0" sldId="2147483668"/>
            <pc:sldLayoutMk cId="3585158268" sldId="2147483699"/>
          </pc:sldLayoutMkLst>
          <pc:spChg chg="mod">
            <ac:chgData name="Michael Bender" userId="1818b3665898d508" providerId="LiveId" clId="{8E38D139-72C8-4913-9E10-985D045BECF1}" dt="2020-02-16T21:58:44.343" v="182" actId="255"/>
            <ac:spMkLst>
              <pc:docMk/>
              <pc:sldMasterMk cId="0" sldId="2147483668"/>
              <pc:sldLayoutMk cId="3585158268" sldId="2147483699"/>
              <ac:spMk id="7" creationId="{00000000-0000-0000-0000-000000000000}"/>
            </ac:spMkLst>
          </pc:spChg>
          <pc:spChg chg="del">
            <ac:chgData name="Michael Bender" userId="1818b3665898d508" providerId="LiveId" clId="{8E38D139-72C8-4913-9E10-985D045BECF1}" dt="2020-02-16T21:58:10.087" v="175" actId="478"/>
            <ac:spMkLst>
              <pc:docMk/>
              <pc:sldMasterMk cId="0" sldId="2147483668"/>
              <pc:sldLayoutMk cId="3585158268" sldId="2147483699"/>
              <ac:spMk id="8" creationId="{00000000-0000-0000-0000-000000000000}"/>
            </ac:spMkLst>
          </pc:spChg>
          <pc:spChg chg="del">
            <ac:chgData name="Michael Bender" userId="1818b3665898d508" providerId="LiveId" clId="{8E38D139-72C8-4913-9E10-985D045BECF1}" dt="2020-02-16T21:58:11.871" v="176" actId="478"/>
            <ac:spMkLst>
              <pc:docMk/>
              <pc:sldMasterMk cId="0" sldId="2147483668"/>
              <pc:sldLayoutMk cId="3585158268" sldId="2147483699"/>
              <ac:spMk id="9" creationId="{00000000-0000-0000-0000-000000000000}"/>
            </ac:spMkLst>
          </pc:spChg>
          <pc:spChg chg="mod">
            <ac:chgData name="Michael Bender" userId="1818b3665898d508" providerId="LiveId" clId="{8E38D139-72C8-4913-9E10-985D045BECF1}" dt="2020-02-16T21:58:35.427" v="181" actId="14100"/>
            <ac:spMkLst>
              <pc:docMk/>
              <pc:sldMasterMk cId="0" sldId="2147483668"/>
              <pc:sldLayoutMk cId="3585158268" sldId="2147483699"/>
              <ac:spMk id="18" creationId="{00000000-0000-0000-0000-000000000000}"/>
            </ac:spMkLst>
          </pc:spChg>
        </pc:sldLayoutChg>
        <pc:sldLayoutChg chg="delSp mod">
          <pc:chgData name="Michael Bender" userId="1818b3665898d508" providerId="LiveId" clId="{8E38D139-72C8-4913-9E10-985D045BECF1}" dt="2020-02-16T21:48:13.780" v="151" actId="6014"/>
          <pc:sldLayoutMkLst>
            <pc:docMk/>
            <pc:sldMasterMk cId="0" sldId="2147483668"/>
            <pc:sldLayoutMk cId="950806751" sldId="2147483736"/>
          </pc:sldLayoutMkLst>
          <pc:spChg chg="del">
            <ac:chgData name="Michael Bender" userId="1818b3665898d508" providerId="LiveId" clId="{8E38D139-72C8-4913-9E10-985D045BECF1}" dt="2020-02-16T21:48:00.037" v="150" actId="478"/>
            <ac:spMkLst>
              <pc:docMk/>
              <pc:sldMasterMk cId="0" sldId="2147483668"/>
              <pc:sldLayoutMk cId="950806751" sldId="2147483736"/>
              <ac:spMk id="7" creationId="{00000000-0000-0000-0000-000000000000}"/>
            </ac:spMkLst>
          </pc:spChg>
          <pc:spChg chg="del">
            <ac:chgData name="Michael Bender" userId="1818b3665898d508" providerId="LiveId" clId="{8E38D139-72C8-4913-9E10-985D045BECF1}" dt="2020-02-16T21:47:55.245" v="148" actId="478"/>
            <ac:spMkLst>
              <pc:docMk/>
              <pc:sldMasterMk cId="0" sldId="2147483668"/>
              <pc:sldLayoutMk cId="950806751" sldId="2147483736"/>
              <ac:spMk id="18" creationId="{00000000-0000-0000-0000-000000000000}"/>
            </ac:spMkLst>
          </pc:spChg>
          <pc:spChg chg="del">
            <ac:chgData name="Michael Bender" userId="1818b3665898d508" providerId="LiveId" clId="{8E38D139-72C8-4913-9E10-985D045BECF1}" dt="2020-02-16T21:47:57.962" v="149" actId="478"/>
            <ac:spMkLst>
              <pc:docMk/>
              <pc:sldMasterMk cId="0" sldId="2147483668"/>
              <pc:sldLayoutMk cId="950806751" sldId="2147483736"/>
              <ac:spMk id="20" creationId="{00000000-0000-0000-0000-000000000000}"/>
            </ac:spMkLst>
          </pc:spChg>
        </pc:sldLayoutChg>
        <pc:sldLayoutChg chg="addSp mod">
          <pc:chgData name="Michael Bender" userId="1818b3665898d508" providerId="LiveId" clId="{8E38D139-72C8-4913-9E10-985D045BECF1}" dt="2020-02-16T21:50:52.289" v="154" actId="6014"/>
          <pc:sldLayoutMkLst>
            <pc:docMk/>
            <pc:sldMasterMk cId="0" sldId="2147483668"/>
            <pc:sldLayoutMk cId="44913362" sldId="2147483737"/>
          </pc:sldLayoutMkLst>
          <pc:spChg chg="add">
            <ac:chgData name="Michael Bender" userId="1818b3665898d508" providerId="LiveId" clId="{8E38D139-72C8-4913-9E10-985D045BECF1}" dt="2020-02-16T21:50:15.383" v="153"/>
            <ac:spMkLst>
              <pc:docMk/>
              <pc:sldMasterMk cId="0" sldId="2147483668"/>
              <pc:sldLayoutMk cId="44913362" sldId="2147483737"/>
              <ac:spMk id="3" creationId="{158E6AB4-1597-44C8-B64A-536EA84B9021}"/>
            </ac:spMkLst>
          </pc:spChg>
        </pc:sldLayoutChg>
      </pc:sldMasterChg>
      <pc:sldMasterChg chg="addSldLayout delSldLayout">
        <pc:chgData name="Michael Bender" userId="1818b3665898d508" providerId="LiveId" clId="{8E38D139-72C8-4913-9E10-985D045BECF1}" dt="2020-02-16T22:22:12.196" v="340" actId="47"/>
        <pc:sldMasterMkLst>
          <pc:docMk/>
          <pc:sldMasterMk cId="1819117410" sldId="2147483694"/>
        </pc:sldMasterMkLst>
        <pc:sldLayoutChg chg="del">
          <pc:chgData name="Michael Bender" userId="1818b3665898d508" providerId="LiveId" clId="{8E38D139-72C8-4913-9E10-985D045BECF1}" dt="2020-02-16T22:21:28.221" v="335" actId="2696"/>
          <pc:sldLayoutMkLst>
            <pc:docMk/>
            <pc:sldMasterMk cId="1819117410" sldId="2147483694"/>
            <pc:sldLayoutMk cId="1393150928" sldId="2147483705"/>
          </pc:sldLayoutMkLst>
        </pc:sldLayoutChg>
        <pc:sldLayoutChg chg="del">
          <pc:chgData name="Michael Bender" userId="1818b3665898d508" providerId="LiveId" clId="{8E38D139-72C8-4913-9E10-985D045BECF1}" dt="2020-02-16T22:18:15.825" v="321" actId="2696"/>
          <pc:sldLayoutMkLst>
            <pc:docMk/>
            <pc:sldMasterMk cId="1819117410" sldId="2147483694"/>
            <pc:sldLayoutMk cId="1539679368" sldId="2147483727"/>
          </pc:sldLayoutMkLst>
        </pc:sldLayoutChg>
        <pc:sldLayoutChg chg="del">
          <pc:chgData name="Michael Bender" userId="1818b3665898d508" providerId="LiveId" clId="{8E38D139-72C8-4913-9E10-985D045BECF1}" dt="2020-02-16T22:11:41.055" v="295" actId="47"/>
          <pc:sldLayoutMkLst>
            <pc:docMk/>
            <pc:sldMasterMk cId="1819117410" sldId="2147483694"/>
            <pc:sldLayoutMk cId="2515288046" sldId="2147483729"/>
          </pc:sldLayoutMkLst>
        </pc:sldLayoutChg>
        <pc:sldLayoutChg chg="add del">
          <pc:chgData name="Michael Bender" userId="1818b3665898d508" providerId="LiveId" clId="{8E38D139-72C8-4913-9E10-985D045BECF1}" dt="2020-02-16T22:22:12.196" v="340" actId="47"/>
          <pc:sldLayoutMkLst>
            <pc:docMk/>
            <pc:sldMasterMk cId="1819117410" sldId="2147483694"/>
            <pc:sldLayoutMk cId="2122536317" sldId="2147483730"/>
          </pc:sldLayoutMkLst>
        </pc:sldLayoutChg>
        <pc:sldLayoutChg chg="del">
          <pc:chgData name="Michael Bender" userId="1818b3665898d508" providerId="LiveId" clId="{8E38D139-72C8-4913-9E10-985D045BECF1}" dt="2020-02-16T22:17:51.789" v="319" actId="2696"/>
          <pc:sldLayoutMkLst>
            <pc:docMk/>
            <pc:sldMasterMk cId="1819117410" sldId="2147483694"/>
            <pc:sldLayoutMk cId="1071805771" sldId="2147483731"/>
          </pc:sldLayoutMkLst>
        </pc:sldLayoutChg>
        <pc:sldLayoutChg chg="del">
          <pc:chgData name="Michael Bender" userId="1818b3665898d508" providerId="LiveId" clId="{8E38D139-72C8-4913-9E10-985D045BECF1}" dt="2020-02-16T22:12:07.350" v="297" actId="47"/>
          <pc:sldLayoutMkLst>
            <pc:docMk/>
            <pc:sldMasterMk cId="1819117410" sldId="2147483694"/>
            <pc:sldLayoutMk cId="68529808" sldId="2147483733"/>
          </pc:sldLayoutMkLst>
        </pc:sldLayoutChg>
        <pc:sldLayoutChg chg="del">
          <pc:chgData name="Michael Bender" userId="1818b3665898d508" providerId="LiveId" clId="{8E38D139-72C8-4913-9E10-985D045BECF1}" dt="2020-02-16T22:21:58.940" v="339" actId="47"/>
          <pc:sldLayoutMkLst>
            <pc:docMk/>
            <pc:sldMasterMk cId="1819117410" sldId="2147483694"/>
            <pc:sldLayoutMk cId="2801926701" sldId="2147483735"/>
          </pc:sldLayoutMkLst>
        </pc:sldLayoutChg>
        <pc:sldLayoutChg chg="del">
          <pc:chgData name="Michael Bender" userId="1818b3665898d508" providerId="LiveId" clId="{8E38D139-72C8-4913-9E10-985D045BECF1}" dt="2020-02-16T22:18:15.825" v="321" actId="2696"/>
          <pc:sldLayoutMkLst>
            <pc:docMk/>
            <pc:sldMasterMk cId="1819117410" sldId="2147483694"/>
            <pc:sldLayoutMk cId="1095147021" sldId="214748373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FC011E28-D637-41B9-953E-BB3A2A63BC75}" type="datetimeFigureOut">
              <a:rPr lang="en-GB" smtClean="0"/>
              <a:pPr/>
              <a:t>16/02/2020</a:t>
            </a:fld>
            <a:endParaRPr lang="en-GB"/>
          </a:p>
        </p:txBody>
      </p:sp>
      <p:sp>
        <p:nvSpPr>
          <p:cNvPr id="4" name="Footer Placeholder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GB"/>
          </a:p>
        </p:txBody>
      </p:sp>
    </p:spTree>
    <p:extLst>
      <p:ext uri="{BB962C8B-B14F-4D97-AF65-F5344CB8AC3E}">
        <p14:creationId xmlns:p14="http://schemas.microsoft.com/office/powerpoint/2010/main" val="12196089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19" cy="480060"/>
          </a:xfrm>
          <a:prstGeom prst="rect">
            <a:avLst/>
          </a:prstGeom>
        </p:spPr>
        <p:txBody>
          <a:bodyPr vert="horz" lIns="96655" tIns="48327" rIns="96655" bIns="48327" rtlCol="0"/>
          <a:lstStyle>
            <a:lvl1pPr algn="l">
              <a:defRPr sz="1400"/>
            </a:lvl1pPr>
          </a:lstStyle>
          <a:p>
            <a:endParaRPr lang="en-CA"/>
          </a:p>
        </p:txBody>
      </p:sp>
      <p:sp>
        <p:nvSpPr>
          <p:cNvPr id="3" name="Date Placeholder 2"/>
          <p:cNvSpPr>
            <a:spLocks noGrp="1"/>
          </p:cNvSpPr>
          <p:nvPr>
            <p:ph type="dt" idx="1"/>
          </p:nvPr>
        </p:nvSpPr>
        <p:spPr>
          <a:xfrm>
            <a:off x="4143588" y="0"/>
            <a:ext cx="3169919" cy="480060"/>
          </a:xfrm>
          <a:prstGeom prst="rect">
            <a:avLst/>
          </a:prstGeom>
        </p:spPr>
        <p:txBody>
          <a:bodyPr vert="horz" lIns="96655" tIns="48327" rIns="96655" bIns="48327" rtlCol="0"/>
          <a:lstStyle>
            <a:lvl1pPr algn="r">
              <a:defRPr sz="1400"/>
            </a:lvl1pPr>
          </a:lstStyle>
          <a:p>
            <a:fld id="{7C8A84C6-D19B-4334-B010-B601E71E6761}" type="datetimeFigureOut">
              <a:rPr lang="en-CA" smtClean="0"/>
              <a:pPr/>
              <a:t>2020-02-16</a:t>
            </a:fld>
            <a:endParaRPr lang="en-CA"/>
          </a:p>
        </p:txBody>
      </p:sp>
      <p:sp>
        <p:nvSpPr>
          <p:cNvPr id="4" name="Slide Image Placeholder 3"/>
          <p:cNvSpPr>
            <a:spLocks noGrp="1" noRot="1" noChangeAspect="1"/>
          </p:cNvSpPr>
          <p:nvPr>
            <p:ph type="sldImg" idx="2"/>
          </p:nvPr>
        </p:nvSpPr>
        <p:spPr>
          <a:xfrm>
            <a:off x="457200" y="719138"/>
            <a:ext cx="6400800" cy="3600450"/>
          </a:xfrm>
          <a:prstGeom prst="rect">
            <a:avLst/>
          </a:prstGeom>
          <a:noFill/>
          <a:ln w="12700">
            <a:solidFill>
              <a:prstClr val="black"/>
            </a:solidFill>
          </a:ln>
        </p:spPr>
        <p:txBody>
          <a:bodyPr vert="horz" lIns="96655" tIns="48327" rIns="96655" bIns="48327" rtlCol="0" anchor="ctr"/>
          <a:lstStyle/>
          <a:p>
            <a:endParaRPr lang="en-CA"/>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55" tIns="48327" rIns="96655" bIns="4832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1" y="9119474"/>
            <a:ext cx="3169919" cy="480060"/>
          </a:xfrm>
          <a:prstGeom prst="rect">
            <a:avLst/>
          </a:prstGeom>
        </p:spPr>
        <p:txBody>
          <a:bodyPr vert="horz" lIns="96655" tIns="48327" rIns="96655" bIns="48327" rtlCol="0" anchor="b"/>
          <a:lstStyle>
            <a:lvl1pPr algn="l">
              <a:defRPr sz="1400"/>
            </a:lvl1pPr>
          </a:lstStyle>
          <a:p>
            <a:endParaRPr lang="en-CA"/>
          </a:p>
        </p:txBody>
      </p:sp>
      <p:sp>
        <p:nvSpPr>
          <p:cNvPr id="7" name="Slide Number Placeholder 6"/>
          <p:cNvSpPr>
            <a:spLocks noGrp="1"/>
          </p:cNvSpPr>
          <p:nvPr>
            <p:ph type="sldNum" sz="quarter" idx="5"/>
          </p:nvPr>
        </p:nvSpPr>
        <p:spPr>
          <a:xfrm>
            <a:off x="4143588" y="9119474"/>
            <a:ext cx="3169919" cy="480060"/>
          </a:xfrm>
          <a:prstGeom prst="rect">
            <a:avLst/>
          </a:prstGeom>
        </p:spPr>
        <p:txBody>
          <a:bodyPr vert="horz" lIns="96655" tIns="48327" rIns="96655" bIns="48327" rtlCol="0" anchor="b"/>
          <a:lstStyle>
            <a:lvl1pPr algn="r">
              <a:defRPr sz="1400"/>
            </a:lvl1pPr>
          </a:lstStyle>
          <a:p>
            <a:fld id="{16261EC7-9CEE-4AC0-B5A0-EB32C7396AFF}" type="slidenum">
              <a:rPr lang="en-CA" smtClean="0"/>
              <a:pPr/>
              <a:t>‹#›</a:t>
            </a:fld>
            <a:endParaRPr lang="en-CA"/>
          </a:p>
        </p:txBody>
      </p:sp>
    </p:spTree>
    <p:extLst>
      <p:ext uri="{BB962C8B-B14F-4D97-AF65-F5344CB8AC3E}">
        <p14:creationId xmlns:p14="http://schemas.microsoft.com/office/powerpoint/2010/main" val="2309089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query.prod.cms.rt.microsoft.com/cms/api/am/binary/RWtQJJ"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Technical Evangelist for </a:t>
            </a:r>
            <a:r>
              <a:rPr lang="en-US" sz="1200" err="1"/>
              <a:t>Altaro</a:t>
            </a:r>
            <a:r>
              <a:rPr lang="en-US" sz="1200"/>
              <a:t> Software, providing community support, technical marketing and pre-sales expertise. </a:t>
            </a:r>
          </a:p>
          <a:p>
            <a:r>
              <a:rPr lang="en-US" sz="1200"/>
              <a:t>Prior to that I spent the last 14+ years providing technology solutions across several industry verticals including, education, fortune 500 manufacturing, healthcare and professional services working for MSPs and Internal IT Departments.</a:t>
            </a:r>
          </a:p>
          <a:p>
            <a:r>
              <a:rPr lang="en-US" sz="1200"/>
              <a:t>My focus has been in Virtualization, Cloud Services and the Microsoft Server Stack, with an emphasis on Hyper-V &amp; VMware and interacting with the IT community via blogs, social media and published writings.</a:t>
            </a:r>
            <a:endParaRPr lang="en-GB" sz="1200"/>
          </a:p>
        </p:txBody>
      </p:sp>
      <p:sp>
        <p:nvSpPr>
          <p:cNvPr id="4" name="Slide Number Placeholder 3"/>
          <p:cNvSpPr>
            <a:spLocks noGrp="1"/>
          </p:cNvSpPr>
          <p:nvPr>
            <p:ph type="sldNum" sz="quarter" idx="10"/>
          </p:nvPr>
        </p:nvSpPr>
        <p:spPr/>
        <p:txBody>
          <a:bodyPr/>
          <a:lstStyle/>
          <a:p>
            <a:fld id="{16261EC7-9CEE-4AC0-B5A0-EB32C7396AFF}" type="slidenum">
              <a:rPr lang="en-CA" smtClean="0"/>
              <a:pPr/>
              <a:t>4</a:t>
            </a:fld>
            <a:endParaRPr lang="en-CA"/>
          </a:p>
        </p:txBody>
      </p:sp>
    </p:spTree>
    <p:extLst>
      <p:ext uri="{BB962C8B-B14F-4D97-AF65-F5344CB8AC3E}">
        <p14:creationId xmlns:p14="http://schemas.microsoft.com/office/powerpoint/2010/main" val="3502275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kern="1200" dirty="0">
                <a:solidFill>
                  <a:schemeClr val="tx1"/>
                </a:solidFill>
                <a:effectLst/>
                <a:latin typeface="Segoe UI" panose="020B0502040204020203" pitchFamily="34" charset="0"/>
                <a:ea typeface="+mn-ea"/>
                <a:cs typeface="+mn-cs"/>
              </a:rPr>
              <a:t>That is where the focus on job roles comes in. </a:t>
            </a:r>
          </a:p>
          <a:p>
            <a:pPr rtl="0" fontAlgn="base"/>
            <a:r>
              <a:rPr lang="en-US" sz="882" b="0" i="0" kern="1200" dirty="0">
                <a:solidFill>
                  <a:schemeClr val="tx1"/>
                </a:solidFill>
                <a:effectLst/>
                <a:latin typeface="Segoe UI" panose="020B0502040204020203" pitchFamily="34" charset="0"/>
                <a:ea typeface="+mn-ea"/>
                <a:cs typeface="+mn-cs"/>
              </a:rPr>
              <a:t> </a:t>
            </a:r>
          </a:p>
          <a:p>
            <a:pPr rtl="0" fontAlgn="base"/>
            <a:r>
              <a:rPr lang="en-US" sz="882" b="0" i="0" kern="1200" dirty="0">
                <a:solidFill>
                  <a:schemeClr val="tx1"/>
                </a:solidFill>
                <a:effectLst/>
                <a:latin typeface="Segoe UI" panose="020B0502040204020203" pitchFamily="34" charset="0"/>
                <a:ea typeface="+mn-ea"/>
                <a:cs typeface="+mn-cs"/>
              </a:rPr>
              <a:t>Instead of just learning a single technology, a job role is a grouping of complimentary skill sets, that put together, allow you to perform much sought after jobs like Developing apps in Azure, architect solutions for Azure, and administering an Azure environment. </a:t>
            </a:r>
          </a:p>
          <a:p>
            <a:pPr rtl="0" fontAlgn="base"/>
            <a:r>
              <a:rPr lang="en-US" sz="882" b="0" i="0" kern="1200" dirty="0">
                <a:solidFill>
                  <a:schemeClr val="tx1"/>
                </a:solidFill>
                <a:effectLst/>
                <a:latin typeface="Segoe UI" panose="020B0502040204020203" pitchFamily="34" charset="0"/>
                <a:ea typeface="+mn-ea"/>
                <a:cs typeface="+mn-cs"/>
              </a:rPr>
              <a:t> </a:t>
            </a:r>
          </a:p>
          <a:p>
            <a:pPr rtl="0" fontAlgn="base"/>
            <a:r>
              <a:rPr lang="en-US" sz="882" b="0" i="0" kern="1200" dirty="0">
                <a:solidFill>
                  <a:schemeClr val="tx1"/>
                </a:solidFill>
                <a:effectLst/>
                <a:latin typeface="Segoe UI" panose="020B0502040204020203" pitchFamily="34" charset="0"/>
                <a:ea typeface="+mn-ea"/>
                <a:cs typeface="+mn-cs"/>
              </a:rPr>
              <a:t>Today, organizations are looking for job roles that span technology stacks. For Instance, many companies looking for an Azure Administrator need someone who understands virtual machines, storage, networking along with platform as a service options like containers, web apps, and maybe software as a service components like Office365. Plus, they probably want some experience with coding like PowerShell, Python, or other languages. Not to mention Security. That is a lot of stuff to cover, but that is the changing world we live in. </a:t>
            </a:r>
          </a:p>
          <a:p>
            <a:pPr rtl="0" fontAlgn="base"/>
            <a:endParaRPr lang="en-US" sz="882" b="0" i="0" kern="1200" dirty="0">
              <a:solidFill>
                <a:schemeClr val="tx1"/>
              </a:solidFill>
              <a:effectLst/>
              <a:latin typeface="Segoe UI" panose="020B0502040204020203" pitchFamily="34" charset="0"/>
              <a:ea typeface="+mn-ea"/>
              <a:cs typeface="+mn-cs"/>
            </a:endParaRPr>
          </a:p>
          <a:p>
            <a:pPr rtl="0" fontAlgn="base"/>
            <a:r>
              <a:rPr lang="en-US" sz="882" b="0" i="0" kern="1200" dirty="0">
                <a:solidFill>
                  <a:schemeClr val="tx1"/>
                </a:solidFill>
                <a:effectLst/>
                <a:latin typeface="Segoe UI" panose="020B0502040204020203" pitchFamily="34" charset="0"/>
                <a:ea typeface="+mn-ea"/>
                <a:cs typeface="+mn-cs"/>
              </a:rPr>
              <a:t>For you to be successful in your career, you need to acquire the skills necessary for these sought after roles.</a:t>
            </a:r>
          </a:p>
          <a:p>
            <a:pPr rtl="0" fontAlgn="base"/>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882" b="1" i="0" kern="1200" dirty="0">
                <a:solidFill>
                  <a:schemeClr val="tx1"/>
                </a:solidFill>
                <a:effectLst/>
                <a:latin typeface="Segoe UI" panose="020B0502040204020203" pitchFamily="34" charset="0"/>
                <a:ea typeface="+mn-ea"/>
                <a:cs typeface="+mn-cs"/>
              </a:rPr>
              <a:t>Transition to Demo: </a:t>
            </a:r>
            <a:r>
              <a:rPr lang="en-US" sz="882" b="0" i="0" kern="1200" dirty="0">
                <a:solidFill>
                  <a:schemeClr val="tx1"/>
                </a:solidFill>
                <a:effectLst/>
                <a:latin typeface="Segoe UI" panose="020B0502040204020203" pitchFamily="34" charset="0"/>
                <a:ea typeface="+mn-ea"/>
                <a:cs typeface="+mn-cs"/>
              </a:rPr>
              <a:t>A great place to start are certifications for Microsoft Azure. </a:t>
            </a:r>
          </a:p>
          <a:p>
            <a:pPr rtl="0" fontAlgn="base"/>
            <a:endParaRPr lang="en-US" sz="882" b="0" i="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2/16/2020 4:18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67893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882" b="0" i="0" kern="1200" dirty="0">
                <a:solidFill>
                  <a:schemeClr val="tx1"/>
                </a:solidFill>
                <a:effectLst/>
                <a:latin typeface="Segoe UI" panose="020B0502040204020203" pitchFamily="34" charset="0"/>
                <a:ea typeface="+mn-ea"/>
                <a:cs typeface="+mn-cs"/>
              </a:rPr>
              <a:t>Fortunately, you have some help in the Azure world.</a:t>
            </a:r>
          </a:p>
          <a:p>
            <a:pPr rtl="0" fontAlgn="ctr"/>
            <a:r>
              <a:rPr lang="en-US" sz="882" b="0" i="0" kern="1200" dirty="0">
                <a:solidFill>
                  <a:schemeClr val="tx1"/>
                </a:solidFill>
                <a:effectLst/>
                <a:latin typeface="Segoe UI" panose="020B0502040204020203" pitchFamily="34" charset="0"/>
                <a:ea typeface="+mn-ea"/>
                <a:cs typeface="+mn-cs"/>
              </a:rPr>
              <a:t>With Microsoft's updated certifications, all are role based and designed around in-demand job roles. </a:t>
            </a:r>
          </a:p>
          <a:p>
            <a:endParaRPr lang="en-US" dirty="0"/>
          </a:p>
          <a:p>
            <a:pPr rtl="0" fontAlgn="ctr"/>
            <a:r>
              <a:rPr lang="en-US" sz="900" b="0" i="0" kern="1200" dirty="0">
                <a:solidFill>
                  <a:schemeClr val="tx1"/>
                </a:solidFill>
                <a:effectLst/>
                <a:latin typeface="Segoe UI" panose="020B0502040204020203" pitchFamily="34" charset="0"/>
                <a:ea typeface="+mn-ea"/>
                <a:cs typeface="+mn-cs"/>
              </a:rPr>
              <a:t>Riff on roles, cover top 4</a:t>
            </a:r>
          </a:p>
          <a:p>
            <a:pPr lvl="1" rtl="0" fontAlgn="ctr"/>
            <a:r>
              <a:rPr lang="en-US" sz="900" b="0" i="0" kern="1200" dirty="0">
                <a:solidFill>
                  <a:schemeClr val="tx1"/>
                </a:solidFill>
                <a:effectLst/>
                <a:latin typeface="Segoe UI" panose="020B0502040204020203" pitchFamily="34" charset="0"/>
                <a:ea typeface="+mn-ea"/>
                <a:cs typeface="+mn-cs"/>
              </a:rPr>
              <a:t>Dive into Administrators</a:t>
            </a:r>
          </a:p>
          <a:p>
            <a:pPr lvl="2" rtl="0" fontAlgn="ctr"/>
            <a:r>
              <a:rPr lang="en-US" sz="900" b="0" i="0" kern="1200" dirty="0">
                <a:solidFill>
                  <a:schemeClr val="tx1"/>
                </a:solidFill>
                <a:effectLst/>
                <a:latin typeface="Segoe UI" panose="020B0502040204020203" pitchFamily="34" charset="0"/>
                <a:ea typeface="+mn-ea"/>
                <a:cs typeface="+mn-cs"/>
              </a:rPr>
              <a:t>Slide 9 in PDF</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4:18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94097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Ref: </a:t>
            </a:r>
            <a:r>
              <a:rPr lang="en-US" sz="882" kern="1200" dirty="0">
                <a:solidFill>
                  <a:schemeClr val="tx1"/>
                </a:solidFill>
                <a:effectLst/>
                <a:latin typeface="Segoe UI" panose="020B0502040204020203" pitchFamily="34" charset="0"/>
                <a:ea typeface="+mn-ea"/>
                <a:cs typeface="+mn-cs"/>
                <a:hlinkClick r:id="rId3"/>
              </a:rPr>
              <a:t>https://query.prod.cms.rt.microsoft.com/cms/api/am/binary/RWtQJJ</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4:18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07424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kern="1200">
                <a:solidFill>
                  <a:schemeClr val="tx1"/>
                </a:solidFill>
                <a:effectLst/>
                <a:latin typeface="Segoe UI" panose="020B0502040204020203" pitchFamily="34" charset="0"/>
                <a:ea typeface="+mn-ea"/>
                <a:cs typeface="+mn-cs"/>
              </a:rPr>
              <a:t>With Microsoft's updated certifications, many are role based and designed around the in-demand job roles like Developers, Administrators, and Solutions Architect mentioned previously. </a:t>
            </a:r>
          </a:p>
          <a:p>
            <a:pPr rtl="0" fontAlgn="base"/>
            <a:r>
              <a:rPr lang="en-US" sz="882" b="0" i="0" kern="1200">
                <a:solidFill>
                  <a:schemeClr val="tx1"/>
                </a:solidFill>
                <a:effectLst/>
                <a:latin typeface="Segoe UI" panose="020B0502040204020203" pitchFamily="34" charset="0"/>
                <a:ea typeface="+mn-ea"/>
                <a:cs typeface="+mn-cs"/>
              </a:rPr>
              <a:t> </a:t>
            </a:r>
          </a:p>
          <a:p>
            <a:pPr rtl="0" fontAlgn="base"/>
            <a:r>
              <a:rPr lang="en-US" sz="882" b="0" i="0" kern="1200">
                <a:solidFill>
                  <a:schemeClr val="tx1"/>
                </a:solidFill>
                <a:effectLst/>
                <a:latin typeface="Segoe UI" panose="020B0502040204020203" pitchFamily="34" charset="0"/>
                <a:ea typeface="+mn-ea"/>
                <a:cs typeface="+mn-cs"/>
              </a:rPr>
              <a:t>With these role-based certs, you focus on the job skills, not the technology skill per se. </a:t>
            </a:r>
          </a:p>
          <a:p>
            <a:pPr rtl="0" fontAlgn="base"/>
            <a:r>
              <a:rPr lang="en-US" sz="882" b="0" i="0" kern="1200">
                <a:solidFill>
                  <a:schemeClr val="tx1"/>
                </a:solidFill>
                <a:effectLst/>
                <a:latin typeface="Segoe UI" panose="020B0502040204020203" pitchFamily="34" charset="0"/>
                <a:ea typeface="+mn-ea"/>
                <a:cs typeface="+mn-cs"/>
              </a:rPr>
              <a:t> </a:t>
            </a:r>
          </a:p>
          <a:p>
            <a:pPr rtl="0" fontAlgn="base"/>
            <a:r>
              <a:rPr lang="en-US" sz="882" b="0" i="0" kern="1200">
                <a:solidFill>
                  <a:schemeClr val="tx1"/>
                </a:solidFill>
                <a:effectLst/>
                <a:latin typeface="Segoe UI" panose="020B0502040204020203" pitchFamily="34" charset="0"/>
                <a:ea typeface="+mn-ea"/>
                <a:cs typeface="+mn-cs"/>
              </a:rPr>
              <a:t>Let’s take a look at the Azure Administrator Associate certification. </a:t>
            </a:r>
          </a:p>
          <a:p>
            <a:pPr rtl="0" fontAlgn="base"/>
            <a:endParaRPr lang="en-US" sz="882" b="0" i="0" kern="1200">
              <a:solidFill>
                <a:schemeClr val="tx1"/>
              </a:solidFill>
              <a:effectLst/>
              <a:latin typeface="Segoe UI" panose="020B0502040204020203" pitchFamily="34" charset="0"/>
              <a:ea typeface="+mn-ea"/>
              <a:cs typeface="+mn-cs"/>
            </a:endParaRPr>
          </a:p>
          <a:p>
            <a:pPr rtl="0" fontAlgn="base"/>
            <a:r>
              <a:rPr lang="en-US" sz="882" b="0" i="0" kern="1200">
                <a:solidFill>
                  <a:schemeClr val="tx1"/>
                </a:solidFill>
                <a:effectLst/>
                <a:latin typeface="Segoe UI" panose="020B0502040204020203" pitchFamily="34" charset="0"/>
                <a:ea typeface="+mn-ea"/>
                <a:cs typeface="+mn-cs"/>
              </a:rPr>
              <a:t>Starting at Microsoft Landing Page for role-based certifications, you see some of the most sought after job roles. </a:t>
            </a:r>
          </a:p>
          <a:p>
            <a:pPr rtl="0" fontAlgn="base"/>
            <a:r>
              <a:rPr lang="en-US" sz="882" b="0" i="0" kern="1200">
                <a:solidFill>
                  <a:schemeClr val="tx1"/>
                </a:solidFill>
                <a:effectLst/>
                <a:latin typeface="Segoe UI" panose="020B0502040204020203" pitchFamily="34" charset="0"/>
                <a:ea typeface="+mn-ea"/>
                <a:cs typeface="+mn-cs"/>
              </a:rPr>
              <a:t>Let's take a look at all of the certifications. </a:t>
            </a:r>
          </a:p>
          <a:p>
            <a:pPr rtl="0" fontAlgn="base"/>
            <a:r>
              <a:rPr lang="en-US" sz="882" b="0" i="0" kern="1200">
                <a:solidFill>
                  <a:schemeClr val="tx1"/>
                </a:solidFill>
                <a:effectLst/>
                <a:latin typeface="Segoe UI" panose="020B0502040204020203" pitchFamily="34" charset="0"/>
                <a:ea typeface="+mn-ea"/>
                <a:cs typeface="+mn-cs"/>
              </a:rPr>
              <a:t>As you can see there are a lot of certifications. Let's filter this down a bit. </a:t>
            </a:r>
          </a:p>
          <a:p>
            <a:pPr rtl="0" fontAlgn="base"/>
            <a:r>
              <a:rPr lang="en-US" sz="882" b="0" i="0" kern="1200">
                <a:solidFill>
                  <a:schemeClr val="tx1"/>
                </a:solidFill>
                <a:effectLst/>
                <a:latin typeface="Segoe UI" panose="020B0502040204020203" pitchFamily="34" charset="0"/>
                <a:ea typeface="+mn-ea"/>
                <a:cs typeface="+mn-cs"/>
              </a:rPr>
              <a:t>For me, I'm looking for an Administrator job role on azure, and It brings up the Microsoft Certified Azure Administrator Associate. </a:t>
            </a:r>
          </a:p>
          <a:p>
            <a:pPr rtl="0" fontAlgn="base"/>
            <a:r>
              <a:rPr lang="en-US" sz="882" b="0" i="0" kern="1200">
                <a:solidFill>
                  <a:schemeClr val="tx1"/>
                </a:solidFill>
                <a:effectLst/>
                <a:latin typeface="Segoe UI" panose="020B0502040204020203" pitchFamily="34" charset="0"/>
                <a:ea typeface="+mn-ea"/>
                <a:cs typeface="+mn-cs"/>
              </a:rPr>
              <a:t>Exploring the certification, I see  </a:t>
            </a:r>
          </a:p>
          <a:p>
            <a:pPr rtl="0" fontAlgn="base"/>
            <a:r>
              <a:rPr lang="en-US" sz="882" b="0" i="0" kern="1200">
                <a:solidFill>
                  <a:schemeClr val="tx1"/>
                </a:solidFill>
                <a:effectLst/>
                <a:latin typeface="Segoe UI" panose="020B0502040204020203" pitchFamily="34" charset="0"/>
                <a:ea typeface="+mn-ea"/>
                <a:cs typeface="+mn-cs"/>
              </a:rPr>
              <a:t>I need to pass AZ-103 for this certification </a:t>
            </a:r>
          </a:p>
          <a:p>
            <a:pPr rtl="0" fontAlgn="base"/>
            <a:r>
              <a:rPr lang="en-US" sz="882" b="0" i="0" kern="1200">
                <a:solidFill>
                  <a:schemeClr val="tx1"/>
                </a:solidFill>
                <a:effectLst/>
                <a:latin typeface="Segoe UI" panose="020B0502040204020203" pitchFamily="34" charset="0"/>
                <a:ea typeface="+mn-ea"/>
                <a:cs typeface="+mn-cs"/>
              </a:rPr>
              <a:t>There Is an optional pre-req exam, Az-900 Azure Fundamentals, </a:t>
            </a:r>
          </a:p>
          <a:p>
            <a:pPr rtl="0" fontAlgn="base"/>
            <a:r>
              <a:rPr lang="en-US" sz="882" b="0" i="0" kern="1200">
                <a:solidFill>
                  <a:schemeClr val="tx1"/>
                </a:solidFill>
                <a:effectLst/>
                <a:latin typeface="Segoe UI" panose="020B0502040204020203" pitchFamily="34" charset="0"/>
                <a:ea typeface="+mn-ea"/>
                <a:cs typeface="+mn-cs"/>
              </a:rPr>
              <a:t>And I need this certifcation If I want to become a certified Azure DevOps Engineer Expert </a:t>
            </a:r>
          </a:p>
          <a:p>
            <a:pPr rtl="0" fontAlgn="base"/>
            <a:r>
              <a:rPr lang="en-US" sz="882" b="0" i="0" kern="1200">
                <a:solidFill>
                  <a:schemeClr val="tx1"/>
                </a:solidFill>
                <a:effectLst/>
                <a:latin typeface="Segoe UI" panose="020B0502040204020203" pitchFamily="34" charset="0"/>
                <a:ea typeface="+mn-ea"/>
                <a:cs typeface="+mn-cs"/>
              </a:rPr>
              <a:t>Under Skills Measured, the skills areas are broken out, very similar to what we saw with RoleIQ. This allows you to target your learning. </a:t>
            </a:r>
          </a:p>
          <a:p>
            <a:pPr rtl="0" fontAlgn="base"/>
            <a:endParaRPr lang="en-US" sz="882" b="0" i="0" kern="1200">
              <a:solidFill>
                <a:schemeClr val="tx1"/>
              </a:solidFill>
              <a:effectLst/>
              <a:latin typeface="Segoe UI" panose="020B0502040204020203" pitchFamily="34" charset="0"/>
              <a:ea typeface="+mn-ea"/>
              <a:cs typeface="+mn-cs"/>
            </a:endParaRPr>
          </a:p>
          <a:p>
            <a:pPr rtl="0" fontAlgn="ctr"/>
            <a:r>
              <a:rPr lang="en-US" sz="882" b="0" i="0" kern="1200">
                <a:solidFill>
                  <a:schemeClr val="tx1"/>
                </a:solidFill>
                <a:effectLst/>
                <a:latin typeface="Segoe UI" panose="020B0502040204020203" pitchFamily="34" charset="0"/>
                <a:ea typeface="+mn-ea"/>
                <a:cs typeface="+mn-cs"/>
              </a:rPr>
              <a:t>So how do you start prepping for to be an Azure Administrator or other Role? </a:t>
            </a:r>
            <a:endParaRPr lang="en-US" sz="900" b="0" i="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2/16/2020 4:19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019383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i="1" kern="1200" dirty="0">
                <a:solidFill>
                  <a:schemeClr val="tx1"/>
                </a:solidFill>
                <a:effectLst/>
                <a:latin typeface="Segoe UI" panose="020B0502040204020203" pitchFamily="34" charset="0"/>
                <a:ea typeface="+mn-ea"/>
                <a:cs typeface="+mn-cs"/>
              </a:rPr>
              <a:t>To do that, I'll start at the landing page on pluralsight.com for the free Microsoft Azure Resources. The link, bit.ly/azure-</a:t>
            </a:r>
            <a:r>
              <a:rPr lang="en-US" sz="882" i="1" kern="1200" dirty="0" err="1">
                <a:solidFill>
                  <a:schemeClr val="tx1"/>
                </a:solidFill>
                <a:effectLst/>
                <a:latin typeface="Segoe UI" panose="020B0502040204020203" pitchFamily="34" charset="0"/>
                <a:ea typeface="+mn-ea"/>
                <a:cs typeface="+mn-cs"/>
              </a:rPr>
              <a:t>ps</a:t>
            </a:r>
            <a:r>
              <a:rPr lang="en-US" sz="882" i="1" kern="1200" dirty="0">
                <a:solidFill>
                  <a:schemeClr val="tx1"/>
                </a:solidFill>
                <a:effectLst/>
                <a:latin typeface="Segoe UI" panose="020B0502040204020203" pitchFamily="34" charset="0"/>
                <a:ea typeface="+mn-ea"/>
                <a:cs typeface="+mn-cs"/>
              </a:rPr>
              <a:t>, is in the slide deck.</a:t>
            </a:r>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You'll see the eight roles available.</a:t>
            </a:r>
          </a:p>
          <a:p>
            <a:r>
              <a:rPr lang="en-US" sz="882" kern="1200" dirty="0">
                <a:solidFill>
                  <a:schemeClr val="tx1"/>
                </a:solidFill>
                <a:effectLst/>
                <a:latin typeface="Segoe UI" panose="020B0502040204020203" pitchFamily="34" charset="0"/>
                <a:ea typeface="+mn-ea"/>
                <a:cs typeface="+mn-cs"/>
              </a:rPr>
              <a:t>I'll go into the Microsoft Azure Administrator role.</a:t>
            </a:r>
          </a:p>
          <a:p>
            <a:r>
              <a:rPr lang="en-US" sz="882" kern="1200" dirty="0">
                <a:solidFill>
                  <a:schemeClr val="tx1"/>
                </a:solidFill>
                <a:effectLst/>
                <a:latin typeface="Segoe UI" panose="020B0502040204020203" pitchFamily="34" charset="0"/>
                <a:ea typeface="+mn-ea"/>
                <a:cs typeface="+mn-cs"/>
              </a:rPr>
              <a:t>See how the role is broken into categories aligning with this specific job role. Each of these has a Skill IQ assessment available that you'll run through to see where you stand.</a:t>
            </a:r>
          </a:p>
          <a:p>
            <a:r>
              <a:rPr lang="en-US" sz="882" kern="1200" dirty="0">
                <a:solidFill>
                  <a:schemeClr val="tx1"/>
                </a:solidFill>
                <a:effectLst/>
                <a:latin typeface="Segoe UI" panose="020B0502040204020203" pitchFamily="34" charset="0"/>
                <a:ea typeface="+mn-ea"/>
                <a:cs typeface="+mn-cs"/>
              </a:rPr>
              <a:t>To do that, click Check Now, and it will bring up a registration screen.</a:t>
            </a:r>
          </a:p>
          <a:p>
            <a:r>
              <a:rPr lang="en-US" sz="882" kern="1200" dirty="0">
                <a:solidFill>
                  <a:schemeClr val="tx1"/>
                </a:solidFill>
                <a:effectLst/>
                <a:latin typeface="Segoe UI" panose="020B0502040204020203" pitchFamily="34" charset="0"/>
                <a:ea typeface="+mn-ea"/>
                <a:cs typeface="+mn-cs"/>
              </a:rPr>
              <a:t>Registration is quick, and will give you access to all of the free Microsoft Azure content for the role you choose, and the assessments.</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Since I already have a </a:t>
            </a:r>
            <a:r>
              <a:rPr lang="en-US" sz="882" kern="1200" dirty="0" err="1">
                <a:solidFill>
                  <a:schemeClr val="tx1"/>
                </a:solidFill>
                <a:effectLst/>
                <a:latin typeface="Segoe UI" panose="020B0502040204020203" pitchFamily="34" charset="0"/>
                <a:ea typeface="+mn-ea"/>
                <a:cs typeface="+mn-cs"/>
              </a:rPr>
              <a:t>pluralsight</a:t>
            </a:r>
            <a:r>
              <a:rPr lang="en-US" sz="882" kern="1200" dirty="0">
                <a:solidFill>
                  <a:schemeClr val="tx1"/>
                </a:solidFill>
                <a:effectLst/>
                <a:latin typeface="Segoe UI" panose="020B0502040204020203" pitchFamily="34" charset="0"/>
                <a:ea typeface="+mn-ea"/>
                <a:cs typeface="+mn-cs"/>
              </a:rPr>
              <a:t> account, I'll switch over to that account.</a:t>
            </a:r>
          </a:p>
          <a:p>
            <a:r>
              <a:rPr lang="en-US" sz="882" kern="1200" dirty="0">
                <a:solidFill>
                  <a:schemeClr val="tx1"/>
                </a:solidFill>
                <a:effectLst/>
                <a:latin typeface="Segoe UI" panose="020B0502040204020203" pitchFamily="34" charset="0"/>
                <a:ea typeface="+mn-ea"/>
                <a:cs typeface="+mn-cs"/>
              </a:rPr>
              <a:t>Here you see all the roles listed again.</a:t>
            </a:r>
          </a:p>
          <a:p>
            <a:r>
              <a:rPr lang="en-US" sz="882" kern="1200" dirty="0">
                <a:solidFill>
                  <a:schemeClr val="tx1"/>
                </a:solidFill>
                <a:effectLst/>
                <a:latin typeface="Segoe UI" panose="020B0502040204020203" pitchFamily="34" charset="0"/>
                <a:ea typeface="+mn-ea"/>
                <a:cs typeface="+mn-cs"/>
              </a:rPr>
              <a:t>I'll click on Microsoft Azure Administrator, and I can begin the process for Getting my Role IQ by completing the </a:t>
            </a:r>
            <a:r>
              <a:rPr lang="en-US" sz="882" kern="1200" dirty="0" err="1">
                <a:solidFill>
                  <a:schemeClr val="tx1"/>
                </a:solidFill>
                <a:effectLst/>
                <a:latin typeface="Segoe UI" panose="020B0502040204020203" pitchFamily="34" charset="0"/>
                <a:ea typeface="+mn-ea"/>
                <a:cs typeface="+mn-cs"/>
              </a:rPr>
              <a:t>SkillIQ</a:t>
            </a:r>
            <a:r>
              <a:rPr lang="en-US" sz="882" kern="1200" dirty="0">
                <a:solidFill>
                  <a:schemeClr val="tx1"/>
                </a:solidFill>
                <a:effectLst/>
                <a:latin typeface="Segoe UI" panose="020B0502040204020203" pitchFamily="34" charset="0"/>
                <a:ea typeface="+mn-ea"/>
                <a:cs typeface="+mn-cs"/>
              </a:rPr>
              <a:t> assessments.</a:t>
            </a:r>
          </a:p>
          <a:p>
            <a:r>
              <a:rPr lang="en-US" sz="882" kern="1200" dirty="0">
                <a:solidFill>
                  <a:schemeClr val="tx1"/>
                </a:solidFill>
                <a:effectLst/>
                <a:latin typeface="Segoe UI" panose="020B0502040204020203" pitchFamily="34" charset="0"/>
                <a:ea typeface="+mn-ea"/>
                <a:cs typeface="+mn-cs"/>
              </a:rPr>
              <a:t>Before you start you, you see the assessment topic coverage. You have about 5 minutes to complete approximately 20 questions. I've found this varies by the </a:t>
            </a:r>
            <a:r>
              <a:rPr lang="en-US" sz="882" kern="1200" dirty="0" err="1">
                <a:solidFill>
                  <a:schemeClr val="tx1"/>
                </a:solidFill>
                <a:effectLst/>
                <a:latin typeface="Segoe UI" panose="020B0502040204020203" pitchFamily="34" charset="0"/>
                <a:ea typeface="+mn-ea"/>
                <a:cs typeface="+mn-cs"/>
              </a:rPr>
              <a:t>SkillIQ</a:t>
            </a:r>
            <a:r>
              <a:rPr lang="en-US" sz="882" kern="1200" dirty="0">
                <a:solidFill>
                  <a:schemeClr val="tx1"/>
                </a:solidFill>
                <a:effectLst/>
                <a:latin typeface="Segoe UI" panose="020B0502040204020203" pitchFamily="34" charset="0"/>
                <a:ea typeface="+mn-ea"/>
                <a:cs typeface="+mn-cs"/>
              </a:rPr>
              <a:t>. Don't worry if you aren't happy with the results the first time as you can do a re-do, and the low score is discarded. And you can always re-test later to see your progress upskilling. </a:t>
            </a:r>
          </a:p>
          <a:p>
            <a:r>
              <a:rPr lang="en-US" sz="882" kern="1200" dirty="0">
                <a:solidFill>
                  <a:schemeClr val="tx1"/>
                </a:solidFill>
                <a:effectLst/>
                <a:latin typeface="Segoe UI" panose="020B0502040204020203" pitchFamily="34" charset="0"/>
                <a:ea typeface="+mn-ea"/>
                <a:cs typeface="+mn-cs"/>
              </a:rPr>
              <a:t>Now let's take a look at a completed </a:t>
            </a:r>
            <a:r>
              <a:rPr lang="en-US" sz="882" kern="1200" dirty="0" err="1">
                <a:solidFill>
                  <a:schemeClr val="tx1"/>
                </a:solidFill>
                <a:effectLst/>
                <a:latin typeface="Segoe UI" panose="020B0502040204020203" pitchFamily="34" charset="0"/>
                <a:ea typeface="+mn-ea"/>
                <a:cs typeface="+mn-cs"/>
              </a:rPr>
              <a:t>RoleIQ</a:t>
            </a:r>
            <a:r>
              <a:rPr lang="en-US" sz="882" kern="1200" dirty="0">
                <a:solidFill>
                  <a:schemeClr val="tx1"/>
                </a:solidFill>
                <a:effectLst/>
                <a:latin typeface="Segoe UI" panose="020B0502040204020203" pitchFamily="34" charset="0"/>
                <a:ea typeface="+mn-ea"/>
                <a:cs typeface="+mn-cs"/>
              </a:rPr>
              <a:t> for Azure Security Engineer</a:t>
            </a:r>
          </a:p>
          <a:p>
            <a:r>
              <a:rPr lang="en-US" sz="882" kern="1200" dirty="0">
                <a:solidFill>
                  <a:schemeClr val="tx1"/>
                </a:solidFill>
                <a:effectLst/>
                <a:latin typeface="Segoe UI" panose="020B0502040204020203" pitchFamily="34" charset="0"/>
                <a:ea typeface="+mn-ea"/>
                <a:cs typeface="+mn-cs"/>
              </a:rPr>
              <a:t>It looks like I'm level 2, so I have some work to do.</a:t>
            </a:r>
          </a:p>
          <a:p>
            <a:r>
              <a:rPr lang="en-US" sz="882" kern="1200" dirty="0">
                <a:solidFill>
                  <a:schemeClr val="tx1"/>
                </a:solidFill>
                <a:effectLst/>
                <a:latin typeface="Segoe UI" panose="020B0502040204020203" pitchFamily="34" charset="0"/>
                <a:ea typeface="+mn-ea"/>
                <a:cs typeface="+mn-cs"/>
              </a:rPr>
              <a:t>Reviewing each skill area, I can review the personalized content for each.</a:t>
            </a:r>
          </a:p>
          <a:p>
            <a:r>
              <a:rPr lang="en-US" sz="882" kern="1200" dirty="0">
                <a:solidFill>
                  <a:schemeClr val="tx1"/>
                </a:solidFill>
                <a:effectLst/>
                <a:latin typeface="Segoe UI" panose="020B0502040204020203" pitchFamily="34" charset="0"/>
                <a:ea typeface="+mn-ea"/>
                <a:cs typeface="+mn-cs"/>
              </a:rPr>
              <a:t>From here, I'd jump into the content I need to skill up. Upon completing 60% of each section, I can measure my improvement.</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And that’s </a:t>
            </a:r>
            <a:r>
              <a:rPr lang="en-US" sz="882" kern="1200" dirty="0" err="1">
                <a:solidFill>
                  <a:schemeClr val="tx1"/>
                </a:solidFill>
                <a:effectLst/>
                <a:latin typeface="Segoe UI" panose="020B0502040204020203" pitchFamily="34" charset="0"/>
                <a:ea typeface="+mn-ea"/>
                <a:cs typeface="+mn-cs"/>
              </a:rPr>
              <a:t>RoleIQ</a:t>
            </a:r>
            <a:r>
              <a:rPr lang="en-US" sz="882" kern="1200" dirty="0">
                <a:solidFill>
                  <a:schemeClr val="tx1"/>
                </a:solidFill>
                <a:effectLst/>
                <a:latin typeface="Segoe UI" panose="020B0502040204020203" pitchFamily="34" charset="0"/>
                <a:ea typeface="+mn-ea"/>
                <a:cs typeface="+mn-cs"/>
              </a:rPr>
              <a:t>. Isn’t that a great way to measure your skills and beginning ‘leveling up’ your career?</a:t>
            </a:r>
          </a:p>
          <a:p>
            <a:r>
              <a:rPr lang="en-US" sz="882" kern="1200" dirty="0">
                <a:solidFill>
                  <a:schemeClr val="tx1"/>
                </a:solidFill>
                <a:effectLst/>
                <a:latin typeface="Segoe UI" panose="020B0502040204020203" pitchFamily="34" charset="0"/>
                <a:ea typeface="+mn-ea"/>
                <a:cs typeface="+mn-cs"/>
              </a:rPr>
              <a: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effectLst/>
                <a:latin typeface="Segoe UI" panose="020B0502040204020203" pitchFamily="34" charset="0"/>
                <a:ea typeface="+mn-ea"/>
                <a:cs typeface="+mn-cs"/>
              </a:rPr>
              <a:t>Transition: </a:t>
            </a:r>
            <a:r>
              <a:rPr lang="en-US" sz="882" kern="1200" dirty="0">
                <a:solidFill>
                  <a:schemeClr val="tx1"/>
                </a:solidFill>
                <a:effectLst/>
                <a:latin typeface="Segoe UI" panose="020B0502040204020203" pitchFamily="34" charset="0"/>
                <a:ea typeface="+mn-ea"/>
                <a:cs typeface="+mn-cs"/>
              </a:rPr>
              <a:t>So maybe you aren’t ready for the full-blown Azure Administrator or Developer job roles just yet. </a:t>
            </a:r>
            <a:r>
              <a:rPr lang="en-US" sz="882" kern="1200">
                <a:solidFill>
                  <a:schemeClr val="tx1"/>
                </a:solidFill>
                <a:effectLst/>
                <a:latin typeface="Segoe UI" panose="020B0502040204020203" pitchFamily="34" charset="0"/>
                <a:ea typeface="+mn-ea"/>
                <a:cs typeface="+mn-cs"/>
              </a:rPr>
              <a:t>You want to learn the foundational pieces of Azure first. </a:t>
            </a:r>
          </a:p>
          <a:p>
            <a:endParaRPr lang="en-US" sz="882"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2/16/2020 4:20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261837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882" kern="1200" dirty="0">
                <a:solidFill>
                  <a:schemeClr val="tx1"/>
                </a:solidFill>
                <a:effectLst/>
                <a:latin typeface="Segoe UI" panose="020B0502040204020203" pitchFamily="34" charset="0"/>
                <a:ea typeface="+mn-ea"/>
                <a:cs typeface="+mn-cs"/>
              </a:rPr>
              <a:t>You want to learn the foundational pieces of Azure first. </a:t>
            </a:r>
          </a:p>
          <a:p>
            <a:r>
              <a:rPr lang="en-US" sz="882" kern="1200" dirty="0">
                <a:solidFill>
                  <a:schemeClr val="tx1"/>
                </a:solidFill>
                <a:effectLst/>
                <a:latin typeface="Segoe UI" panose="020B0502040204020203" pitchFamily="34" charset="0"/>
                <a:ea typeface="+mn-ea"/>
                <a:cs typeface="+mn-cs"/>
              </a:rPr>
              <a:t>No Problem!</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Notice the first piece of content is a link Azure Fundamentals on Microsoft Learn. Part of docs.Microsoft.com, Microsoft Learn provides a free, online learning platform for technologists everywhere to gain knowledge and hands-on skills with Azure, Microsoft365, and other Microsoft Platforms.</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With Azure Fundamentals, you learn key cloud concepts based on azure yet applicable to the broader industry cloud, get an understanding of what services are available in Azure, and learn one of the most important pieces, pricing. Without this solid foundation, it will be difficult to succeed in other job roles.</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And notice that this aligns with a Microsoft Certification exam – AZ900 Microsoft Azure Fundamentals </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Let’s take a look at how you can get started learning Azure Fundamentals with a free learning platform from Microsoft Learn. &lt;Transition to demo&gt;</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Browsing through the learning path, notice it is broken up into Modules. Each module will contain a combination of written documentation, videos, hands-on exercises, and knowledge checks. As you complete modules, you’ll receive experience that is tracked by your Microsoft account. </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One of the great features In learn Is a built-In sandbox where you can perform tasks hands-on for free! Yes Free! No azure trial account Is required. You need a Microsoft account.</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In the Azure fundamentals learning path, let's check out the Core Cloud Services, Introduction to Azure module.</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From the list, notice I have an Exercise - Create a website hosted in Azure. This exercise will walk you through creating a website In Azure using the portal. </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First, I'll sign In to activate the sandbox. This process will have a few screens I need to work through to get the permissions needed set up properly.</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Once completed, I'll have a sandbox that will allow me to complete this and other exercises. The sandbox has a 4hr time limit, and you can have four sandboxes a day. Important to note: Nothing persists In the sandbox, so when you come back tomorrow, none of your work Is saved, so keep that in mind. </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Once complete, I browse down through the exercise directions. I'll open the Azure Portal and see what that gets us. Notice It brings us Into the azure portal using a concierge membership. This Is a policy-limited membership, and you'll be restricted to what you can create with the Resource Group assigned for you.</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Sandbox access works with the Azure portal as well as with Azure Cloud Shell. Azure Cloud Shell is a browser-based CLI where you can access your azure subscription using your preferred language, Bash, or PowerShell.</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Another option for more self-directed learning is Microsoft Docs, Microsoft's home for documentation. You’ll find all the information you need to begin working with Azure and other Microsoft Services in Docs. And it’s all based out of GitHub and designed to be updated regularly vs. static documentation repositories of the past like </a:t>
            </a:r>
            <a:r>
              <a:rPr lang="en-US" sz="882" kern="1200" dirty="0" err="1">
                <a:solidFill>
                  <a:schemeClr val="tx1"/>
                </a:solidFill>
                <a:effectLst/>
                <a:latin typeface="Segoe UI" panose="020B0502040204020203" pitchFamily="34" charset="0"/>
                <a:ea typeface="+mn-ea"/>
                <a:cs typeface="+mn-cs"/>
              </a:rPr>
              <a:t>Technet</a:t>
            </a:r>
            <a:r>
              <a:rPr lang="en-US" sz="882" kern="1200" dirty="0">
                <a:solidFill>
                  <a:schemeClr val="tx1"/>
                </a:solidFill>
                <a:effectLst/>
                <a:latin typeface="Segoe UI" panose="020B0502040204020203" pitchFamily="34" charset="0"/>
                <a:ea typeface="+mn-ea"/>
                <a:cs typeface="+mn-cs"/>
              </a:rPr>
              <a:t>. When I worked at Microsoft, I consider this our most important product as it was how our customers learned, and it was community-driven. Many of the docs are updated based on feedback from people in the community.</a:t>
            </a:r>
          </a:p>
          <a:p>
            <a:r>
              <a:rPr lang="en-US" sz="882" kern="1200" dirty="0">
                <a:solidFill>
                  <a:schemeClr val="tx1"/>
                </a:solidFill>
                <a:effectLst/>
                <a:latin typeface="Segoe UI" panose="020B0502040204020203" pitchFamily="34" charset="0"/>
                <a:ea typeface="+mn-ea"/>
                <a:cs typeface="+mn-cs"/>
              </a:rPr>
              <a:t>When I go into Azure, I see several available products.</a:t>
            </a:r>
          </a:p>
          <a:p>
            <a:r>
              <a:rPr lang="en-US" sz="882" kern="1200" dirty="0">
                <a:solidFill>
                  <a:schemeClr val="tx1"/>
                </a:solidFill>
                <a:effectLst/>
                <a:latin typeface="Segoe UI" panose="020B0502040204020203" pitchFamily="34" charset="0"/>
                <a:ea typeface="+mn-ea"/>
                <a:cs typeface="+mn-cs"/>
              </a:rPr>
              <a:t>Let’s look at Azure backup.</a:t>
            </a:r>
          </a:p>
          <a:p>
            <a:r>
              <a:rPr lang="en-US" sz="882" kern="1200" dirty="0">
                <a:solidFill>
                  <a:schemeClr val="tx1"/>
                </a:solidFill>
                <a:effectLst/>
                <a:latin typeface="Segoe UI" panose="020B0502040204020203" pitchFamily="34" charset="0"/>
                <a:ea typeface="+mn-ea"/>
                <a:cs typeface="+mn-cs"/>
              </a:rPr>
              <a:t>Once in Docs, there are many sections to choose from:</a:t>
            </a:r>
          </a:p>
          <a:p>
            <a:r>
              <a:rPr lang="en-US" sz="882" kern="1200" dirty="0">
                <a:solidFill>
                  <a:schemeClr val="tx1"/>
                </a:solidFill>
                <a:effectLst/>
                <a:latin typeface="Segoe UI" panose="020B0502040204020203" pitchFamily="34" charset="0"/>
                <a:ea typeface="+mn-ea"/>
                <a:cs typeface="+mn-cs"/>
              </a:rPr>
              <a:t>Overview is a great place to start to get to an introduction to the products.</a:t>
            </a:r>
          </a:p>
          <a:p>
            <a:r>
              <a:rPr lang="en-US" sz="882" kern="1200" dirty="0" err="1">
                <a:solidFill>
                  <a:schemeClr val="tx1"/>
                </a:solidFill>
                <a:effectLst/>
                <a:latin typeface="Segoe UI" panose="020B0502040204020203" pitchFamily="34" charset="0"/>
                <a:ea typeface="+mn-ea"/>
                <a:cs typeface="+mn-cs"/>
              </a:rPr>
              <a:t>Quickstarts</a:t>
            </a:r>
            <a:r>
              <a:rPr lang="en-US" sz="882" kern="1200" dirty="0">
                <a:solidFill>
                  <a:schemeClr val="tx1"/>
                </a:solidFill>
                <a:effectLst/>
                <a:latin typeface="Segoe UI" panose="020B0502040204020203" pitchFamily="34" charset="0"/>
                <a:ea typeface="+mn-ea"/>
                <a:cs typeface="+mn-cs"/>
              </a:rPr>
              <a:t> are short, 5 minute demos to get you using Azure backup via all the available methods.</a:t>
            </a:r>
          </a:p>
          <a:p>
            <a:r>
              <a:rPr lang="en-US" sz="882" kern="1200" dirty="0">
                <a:solidFill>
                  <a:schemeClr val="tx1"/>
                </a:solidFill>
                <a:effectLst/>
                <a:latin typeface="Segoe UI" panose="020B0502040204020203" pitchFamily="34" charset="0"/>
                <a:ea typeface="+mn-ea"/>
                <a:cs typeface="+mn-cs"/>
              </a:rPr>
              <a:t>Tutorials are longer, scenario based demos.</a:t>
            </a:r>
          </a:p>
          <a:p>
            <a:r>
              <a:rPr lang="en-US" sz="882" kern="1200" dirty="0">
                <a:solidFill>
                  <a:schemeClr val="tx1"/>
                </a:solidFill>
                <a:effectLst/>
                <a:latin typeface="Segoe UI" panose="020B0502040204020203" pitchFamily="34" charset="0"/>
                <a:ea typeface="+mn-ea"/>
                <a:cs typeface="+mn-cs"/>
              </a:rPr>
              <a:t>And Concepts will break down all of the details of Azure Backup for deeper understanding.</a:t>
            </a:r>
          </a:p>
          <a:p>
            <a:r>
              <a:rPr lang="en-US" sz="882" kern="1200" dirty="0">
                <a:solidFill>
                  <a:schemeClr val="tx1"/>
                </a:solidFill>
                <a:effectLst/>
                <a:latin typeface="Segoe UI" panose="020B0502040204020203" pitchFamily="34" charset="0"/>
                <a:ea typeface="+mn-ea"/>
                <a:cs typeface="+mn-cs"/>
              </a:rPr>
              <a:t>I can tell you from my experience building content around Microsoft Azure, Docs.com is the first and sometimes only place I go for getting up to speed with Microsoft products.</a:t>
            </a:r>
          </a:p>
          <a:p>
            <a:r>
              <a:rPr lang="en-US" sz="882" kern="1200" dirty="0">
                <a:solidFill>
                  <a:schemeClr val="tx1"/>
                </a:solidFill>
                <a:effectLst/>
                <a:latin typeface="Segoe UI" panose="020B0502040204020203" pitchFamily="34" charset="0"/>
                <a:ea typeface="+mn-ea"/>
                <a:cs typeface="+mn-cs"/>
              </a:rPr>
              <a:t>The last thing I’ll mention is the feedback. Microsoft believes in treating ‘Documentation as Code,’ thus why it’s in GitHub. As part of that, they want you to help them make better documentation. You can send in feedback, or you can go directly to </a:t>
            </a:r>
            <a:r>
              <a:rPr lang="en-US" sz="882" kern="1200" dirty="0" err="1">
                <a:solidFill>
                  <a:schemeClr val="tx1"/>
                </a:solidFill>
                <a:effectLst/>
                <a:latin typeface="Segoe UI" panose="020B0502040204020203" pitchFamily="34" charset="0"/>
                <a:ea typeface="+mn-ea"/>
                <a:cs typeface="+mn-cs"/>
              </a:rPr>
              <a:t>Github</a:t>
            </a:r>
            <a:r>
              <a:rPr lang="en-US" sz="882" kern="1200" dirty="0">
                <a:solidFill>
                  <a:schemeClr val="tx1"/>
                </a:solidFill>
                <a:effectLst/>
                <a:latin typeface="Segoe UI" panose="020B0502040204020203" pitchFamily="34" charset="0"/>
                <a:ea typeface="+mn-ea"/>
                <a:cs typeface="+mn-cs"/>
              </a:rPr>
              <a:t> and submit a pull request for updates to docs. I love docs. It’s one of the Microsoft products I use every day besides Windows.</a:t>
            </a:r>
          </a:p>
          <a:p>
            <a:r>
              <a:rPr lang="en-US" sz="882" kern="1200" dirty="0">
                <a:solidFill>
                  <a:schemeClr val="tx1"/>
                </a:solidFill>
                <a:effectLst/>
                <a:latin typeface="Segoe UI" panose="020B0502040204020203" pitchFamily="34" charset="0"/>
                <a:ea typeface="+mn-ea"/>
                <a:cs typeface="+mn-cs"/>
              </a:rPr>
              <a:t>And that’s docs and learn. Two more great tools for learning!</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2/16/2020 4:20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920771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Moving forward, you want to begin by</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Exploring the different roles that are available and choose one that matches you. Whether it be one that fits with your current job or a job change, find a role that fits you, and start down the path by getting some knowledge.</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Through platforms like Pluralsight, Microsoft Learn, and Microsoft Docs, there are plenty of ways to build your knowledge and skills.</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Along the way, make sure you are getting hands-on with Azure so the knowledge sinks in. Remember that Microsoft Docs and Microsoft Learn both provide excellent resources for hands-on learning. And all the courses at Pluralsight are designed for you to follow along within your environment.</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And since you’ve put in the work, why not give the certification a shot? In this day and age, certs will make you stand out from the crowd when matched with real-world experience.</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2/16/2020 4:21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97069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have some resources for you to take with you. These are link to all the websites I covered today.</a:t>
            </a:r>
          </a:p>
          <a:p>
            <a:endParaRPr lang="en-US" dirty="0"/>
          </a:p>
          <a:p>
            <a:r>
              <a:rPr lang="en-US" dirty="0"/>
              <a:t>Also, make sure to download the slides and re-view the presentation on Tech Community.</a:t>
            </a:r>
          </a:p>
          <a:p>
            <a:endParaRPr lang="en-US" dirty="0"/>
          </a:p>
          <a:p>
            <a:r>
              <a:rPr lang="en-US" dirty="0"/>
              <a:t>And if you have questions, I’ll be outside the theatre briefly after the talk, and I’ll be in booth #1021 until 6pm tonight, and throughout the week.</a:t>
            </a:r>
          </a:p>
          <a:p>
            <a:endParaRPr lang="en-US" dirty="0"/>
          </a:p>
          <a:p>
            <a:r>
              <a:rPr lang="en-US" dirty="0"/>
              <a:t>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2/16/2020 4:21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3027452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am Today">
    <p:spTree>
      <p:nvGrpSpPr>
        <p:cNvPr id="1" name=""/>
        <p:cNvGrpSpPr/>
        <p:nvPr/>
      </p:nvGrpSpPr>
      <p:grpSpPr>
        <a:xfrm>
          <a:off x="0" y="0"/>
          <a:ext cx="0" cy="0"/>
          <a:chOff x="0" y="0"/>
          <a:chExt cx="0" cy="0"/>
        </a:xfrm>
      </p:grpSpPr>
      <p:pic>
        <p:nvPicPr>
          <p:cNvPr id="30" name="Picture 29"/>
          <p:cNvPicPr>
            <a:picLocks noChangeAspect="1"/>
          </p:cNvPicPr>
          <p:nvPr userDrawn="1"/>
        </p:nvPicPr>
        <p:blipFill rotWithShape="1">
          <a:blip r:embed="rId2" cstate="print">
            <a:alphaModFix amt="5000"/>
            <a:extLst>
              <a:ext uri="{28A0092B-C50C-407E-A947-70E740481C1C}">
                <a14:useLocalDpi xmlns:a14="http://schemas.microsoft.com/office/drawing/2010/main" val="0"/>
              </a:ext>
            </a:extLst>
          </a:blip>
          <a:srcRect l="60700"/>
          <a:stretch/>
        </p:blipFill>
        <p:spPr>
          <a:xfrm>
            <a:off x="-4957" y="150127"/>
            <a:ext cx="2162342" cy="6049369"/>
          </a:xfrm>
          <a:prstGeom prst="rect">
            <a:avLst/>
          </a:prstGeom>
        </p:spPr>
      </p:pic>
      <p:sp>
        <p:nvSpPr>
          <p:cNvPr id="33" name="Text Placeholder 20"/>
          <p:cNvSpPr>
            <a:spLocks noGrp="1"/>
          </p:cNvSpPr>
          <p:nvPr>
            <p:ph type="body" sz="quarter" idx="14" hasCustomPrompt="1"/>
          </p:nvPr>
        </p:nvSpPr>
        <p:spPr>
          <a:xfrm>
            <a:off x="3973689" y="731032"/>
            <a:ext cx="4106408" cy="360363"/>
          </a:xfrm>
          <a:prstGeom prst="rect">
            <a:avLst/>
          </a:prstGeom>
        </p:spPr>
        <p:txBody>
          <a:bodyPr/>
          <a:lstStyle>
            <a:lvl1pPr algn="ctr">
              <a:buNone/>
              <a:defRPr sz="2000" b="1" i="0" baseline="0">
                <a:solidFill>
                  <a:srgbClr val="3C3C3C"/>
                </a:solidFill>
                <a:latin typeface="Avenir Next LT Pro Demi"/>
                <a:cs typeface="Avenir Next LT Pro Demi"/>
              </a:defRPr>
            </a:lvl1pPr>
          </a:lstStyle>
          <a:p>
            <a:pPr lvl="0"/>
            <a:r>
              <a:rPr lang="en-US"/>
              <a:t>Team title</a:t>
            </a:r>
            <a:endParaRPr lang="en-CA"/>
          </a:p>
        </p:txBody>
      </p:sp>
      <p:sp>
        <p:nvSpPr>
          <p:cNvPr id="39" name="Text Placeholder 20"/>
          <p:cNvSpPr>
            <a:spLocks noGrp="1"/>
          </p:cNvSpPr>
          <p:nvPr>
            <p:ph type="body" sz="quarter" idx="15" hasCustomPrompt="1"/>
          </p:nvPr>
        </p:nvSpPr>
        <p:spPr>
          <a:xfrm>
            <a:off x="2389931" y="4285050"/>
            <a:ext cx="1804622" cy="327603"/>
          </a:xfrm>
          <a:prstGeom prst="rect">
            <a:avLst/>
          </a:prstGeom>
        </p:spPr>
        <p:txBody>
          <a:bodyPr/>
          <a:lstStyle>
            <a:lvl1pPr>
              <a:buNone/>
              <a:defRPr sz="1400" b="0" i="0" baseline="0">
                <a:solidFill>
                  <a:srgbClr val="EC491F"/>
                </a:solidFill>
                <a:latin typeface="AvenirNext LT Pro" charset="0"/>
                <a:ea typeface="AvenirNext LT Pro" charset="0"/>
                <a:cs typeface="AvenirNext LT Pro" charset="0"/>
              </a:defRPr>
            </a:lvl1pPr>
          </a:lstStyle>
          <a:p>
            <a:pPr lvl="0"/>
            <a:r>
              <a:rPr lang="en-US"/>
              <a:t>Position</a:t>
            </a:r>
            <a:endParaRPr lang="en-CA"/>
          </a:p>
        </p:txBody>
      </p:sp>
      <p:sp>
        <p:nvSpPr>
          <p:cNvPr id="40" name="Picture Placeholder 21"/>
          <p:cNvSpPr>
            <a:spLocks noGrp="1"/>
          </p:cNvSpPr>
          <p:nvPr>
            <p:ph type="pic" sz="quarter" idx="19" hasCustomPrompt="1"/>
          </p:nvPr>
        </p:nvSpPr>
        <p:spPr>
          <a:xfrm>
            <a:off x="2389931" y="2172357"/>
            <a:ext cx="1804621" cy="1802995"/>
          </a:xfrm>
          <a:prstGeom prst="rect">
            <a:avLst/>
          </a:prstGeom>
        </p:spPr>
        <p:txBody>
          <a:bodyPr/>
          <a:lstStyle>
            <a:lvl1pPr algn="ctr">
              <a:buNone/>
              <a:defRPr baseline="0">
                <a:latin typeface="AvenirNext LT Pro"/>
              </a:defRPr>
            </a:lvl1pPr>
          </a:lstStyle>
          <a:p>
            <a:r>
              <a:rPr lang="en-CA"/>
              <a:t>Picture here</a:t>
            </a:r>
          </a:p>
        </p:txBody>
      </p:sp>
      <p:sp>
        <p:nvSpPr>
          <p:cNvPr id="51" name="Text Placeholder 20"/>
          <p:cNvSpPr>
            <a:spLocks noGrp="1"/>
          </p:cNvSpPr>
          <p:nvPr>
            <p:ph type="body" sz="quarter" idx="20" hasCustomPrompt="1"/>
          </p:nvPr>
        </p:nvSpPr>
        <p:spPr>
          <a:xfrm>
            <a:off x="2389931" y="3990951"/>
            <a:ext cx="1804621" cy="360363"/>
          </a:xfrm>
          <a:prstGeom prst="rect">
            <a:avLst/>
          </a:prstGeom>
        </p:spPr>
        <p:txBody>
          <a:bodyPr/>
          <a:lstStyle>
            <a:lvl1pPr algn="l">
              <a:buNone/>
              <a:defRPr sz="1600" b="0" i="0" baseline="0">
                <a:solidFill>
                  <a:srgbClr val="3C3C3C"/>
                </a:solidFill>
                <a:latin typeface="Avenir Next LT Pro Medium" charset="0"/>
                <a:ea typeface="Avenir Next LT Pro Medium" charset="0"/>
                <a:cs typeface="Avenir Next LT Pro Medium" charset="0"/>
              </a:defRPr>
            </a:lvl1pPr>
          </a:lstStyle>
          <a:p>
            <a:pPr lvl="0"/>
            <a:r>
              <a:rPr lang="en-US"/>
              <a:t>Name Surname</a:t>
            </a:r>
            <a:endParaRPr lang="en-CA"/>
          </a:p>
        </p:txBody>
      </p:sp>
      <p:sp>
        <p:nvSpPr>
          <p:cNvPr id="52" name="Text Placeholder 20"/>
          <p:cNvSpPr>
            <a:spLocks noGrp="1"/>
          </p:cNvSpPr>
          <p:nvPr>
            <p:ph type="body" sz="quarter" idx="21" hasCustomPrompt="1"/>
          </p:nvPr>
        </p:nvSpPr>
        <p:spPr>
          <a:xfrm>
            <a:off x="5143822" y="4290856"/>
            <a:ext cx="1804622" cy="327603"/>
          </a:xfrm>
          <a:prstGeom prst="rect">
            <a:avLst/>
          </a:prstGeom>
        </p:spPr>
        <p:txBody>
          <a:bodyPr/>
          <a:lstStyle>
            <a:lvl1pPr>
              <a:buNone/>
              <a:defRPr sz="1400" b="0" i="0" baseline="0">
                <a:solidFill>
                  <a:srgbClr val="EC491F"/>
                </a:solidFill>
                <a:latin typeface="AvenirNext LT Pro" charset="0"/>
                <a:ea typeface="AvenirNext LT Pro" charset="0"/>
                <a:cs typeface="AvenirNext LT Pro" charset="0"/>
              </a:defRPr>
            </a:lvl1pPr>
          </a:lstStyle>
          <a:p>
            <a:pPr lvl="0"/>
            <a:r>
              <a:rPr lang="en-US"/>
              <a:t>Position</a:t>
            </a:r>
            <a:endParaRPr lang="en-CA"/>
          </a:p>
        </p:txBody>
      </p:sp>
      <p:sp>
        <p:nvSpPr>
          <p:cNvPr id="53" name="Picture Placeholder 21"/>
          <p:cNvSpPr>
            <a:spLocks noGrp="1"/>
          </p:cNvSpPr>
          <p:nvPr>
            <p:ph type="pic" sz="quarter" idx="22" hasCustomPrompt="1"/>
          </p:nvPr>
        </p:nvSpPr>
        <p:spPr>
          <a:xfrm>
            <a:off x="5143822" y="2178163"/>
            <a:ext cx="1804621" cy="1802995"/>
          </a:xfrm>
          <a:prstGeom prst="rect">
            <a:avLst/>
          </a:prstGeom>
        </p:spPr>
        <p:txBody>
          <a:bodyPr/>
          <a:lstStyle>
            <a:lvl1pPr algn="ctr">
              <a:buNone/>
              <a:defRPr baseline="0">
                <a:latin typeface="AvenirNext LT Pro"/>
              </a:defRPr>
            </a:lvl1pPr>
          </a:lstStyle>
          <a:p>
            <a:r>
              <a:rPr lang="en-CA"/>
              <a:t>Picture here</a:t>
            </a:r>
          </a:p>
        </p:txBody>
      </p:sp>
      <p:sp>
        <p:nvSpPr>
          <p:cNvPr id="54" name="Text Placeholder 20"/>
          <p:cNvSpPr>
            <a:spLocks noGrp="1"/>
          </p:cNvSpPr>
          <p:nvPr>
            <p:ph type="body" sz="quarter" idx="23" hasCustomPrompt="1"/>
          </p:nvPr>
        </p:nvSpPr>
        <p:spPr>
          <a:xfrm>
            <a:off x="5143822" y="3996757"/>
            <a:ext cx="1804621" cy="360363"/>
          </a:xfrm>
          <a:prstGeom prst="rect">
            <a:avLst/>
          </a:prstGeom>
        </p:spPr>
        <p:txBody>
          <a:bodyPr/>
          <a:lstStyle>
            <a:lvl1pPr algn="l">
              <a:buNone/>
              <a:defRPr sz="1600" b="0" i="0" baseline="0">
                <a:solidFill>
                  <a:srgbClr val="3C3C3C"/>
                </a:solidFill>
                <a:latin typeface="Avenir Next LT Pro Medium" charset="0"/>
                <a:ea typeface="Avenir Next LT Pro Medium" charset="0"/>
                <a:cs typeface="Avenir Next LT Pro Medium" charset="0"/>
              </a:defRPr>
            </a:lvl1pPr>
          </a:lstStyle>
          <a:p>
            <a:pPr lvl="0"/>
            <a:r>
              <a:rPr lang="en-US"/>
              <a:t>Name Surname</a:t>
            </a:r>
            <a:endParaRPr lang="en-CA"/>
          </a:p>
        </p:txBody>
      </p:sp>
      <p:sp>
        <p:nvSpPr>
          <p:cNvPr id="55" name="Text Placeholder 20"/>
          <p:cNvSpPr>
            <a:spLocks noGrp="1"/>
          </p:cNvSpPr>
          <p:nvPr>
            <p:ph type="body" sz="quarter" idx="24" hasCustomPrompt="1"/>
          </p:nvPr>
        </p:nvSpPr>
        <p:spPr>
          <a:xfrm>
            <a:off x="7822721" y="4285050"/>
            <a:ext cx="1804623" cy="327603"/>
          </a:xfrm>
          <a:prstGeom prst="rect">
            <a:avLst/>
          </a:prstGeom>
        </p:spPr>
        <p:txBody>
          <a:bodyPr/>
          <a:lstStyle>
            <a:lvl1pPr>
              <a:buNone/>
              <a:defRPr sz="1400" b="0" i="0" baseline="0">
                <a:solidFill>
                  <a:srgbClr val="EC491F"/>
                </a:solidFill>
                <a:latin typeface="AvenirNext LT Pro" charset="0"/>
                <a:ea typeface="AvenirNext LT Pro" charset="0"/>
                <a:cs typeface="AvenirNext LT Pro" charset="0"/>
              </a:defRPr>
            </a:lvl1pPr>
          </a:lstStyle>
          <a:p>
            <a:pPr lvl="0"/>
            <a:r>
              <a:rPr lang="en-US"/>
              <a:t>Position</a:t>
            </a:r>
            <a:endParaRPr lang="en-CA"/>
          </a:p>
        </p:txBody>
      </p:sp>
      <p:sp>
        <p:nvSpPr>
          <p:cNvPr id="56" name="Picture Placeholder 21"/>
          <p:cNvSpPr>
            <a:spLocks noGrp="1"/>
          </p:cNvSpPr>
          <p:nvPr>
            <p:ph type="pic" sz="quarter" idx="25" hasCustomPrompt="1"/>
          </p:nvPr>
        </p:nvSpPr>
        <p:spPr>
          <a:xfrm>
            <a:off x="7822722" y="2172357"/>
            <a:ext cx="1804621" cy="1802995"/>
          </a:xfrm>
          <a:prstGeom prst="rect">
            <a:avLst/>
          </a:prstGeom>
        </p:spPr>
        <p:txBody>
          <a:bodyPr/>
          <a:lstStyle>
            <a:lvl1pPr algn="ctr">
              <a:buNone/>
              <a:defRPr baseline="0">
                <a:latin typeface="AvenirNext LT Pro"/>
              </a:defRPr>
            </a:lvl1pPr>
          </a:lstStyle>
          <a:p>
            <a:r>
              <a:rPr lang="en-CA"/>
              <a:t>Picture here</a:t>
            </a:r>
          </a:p>
        </p:txBody>
      </p:sp>
      <p:sp>
        <p:nvSpPr>
          <p:cNvPr id="57" name="Text Placeholder 20"/>
          <p:cNvSpPr>
            <a:spLocks noGrp="1"/>
          </p:cNvSpPr>
          <p:nvPr>
            <p:ph type="body" sz="quarter" idx="26" hasCustomPrompt="1"/>
          </p:nvPr>
        </p:nvSpPr>
        <p:spPr>
          <a:xfrm>
            <a:off x="7822722" y="3990951"/>
            <a:ext cx="1804621" cy="360363"/>
          </a:xfrm>
          <a:prstGeom prst="rect">
            <a:avLst/>
          </a:prstGeom>
        </p:spPr>
        <p:txBody>
          <a:bodyPr/>
          <a:lstStyle>
            <a:lvl1pPr algn="l">
              <a:buNone/>
              <a:defRPr sz="1600" b="0" i="0" baseline="0">
                <a:solidFill>
                  <a:srgbClr val="3C3C3C"/>
                </a:solidFill>
                <a:latin typeface="Avenir Next LT Pro Medium" charset="0"/>
                <a:ea typeface="Avenir Next LT Pro Medium" charset="0"/>
                <a:cs typeface="Avenir Next LT Pro Medium" charset="0"/>
              </a:defRPr>
            </a:lvl1pPr>
          </a:lstStyle>
          <a:p>
            <a:pPr lvl="0"/>
            <a:r>
              <a:rPr lang="en-US"/>
              <a:t>Name Surname</a:t>
            </a:r>
            <a:endParaRPr lang="en-CA"/>
          </a:p>
        </p:txBody>
      </p:sp>
      <p:pic>
        <p:nvPicPr>
          <p:cNvPr id="58" name="Picture 5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02574" y="1789152"/>
            <a:ext cx="333938" cy="549053"/>
          </a:xfrm>
          <a:prstGeom prst="rect">
            <a:avLst/>
          </a:prstGeom>
        </p:spPr>
      </p:pic>
      <p:pic>
        <p:nvPicPr>
          <p:cNvPr id="59" name="Picture 5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31400" y="1789152"/>
            <a:ext cx="333938" cy="549053"/>
          </a:xfrm>
          <a:prstGeom prst="rect">
            <a:avLst/>
          </a:prstGeom>
        </p:spPr>
      </p:pic>
      <p:pic>
        <p:nvPicPr>
          <p:cNvPr id="60" name="Picture 5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06105" y="1789152"/>
            <a:ext cx="333938" cy="549053"/>
          </a:xfrm>
          <a:prstGeom prst="rect">
            <a:avLst/>
          </a:prstGeom>
        </p:spPr>
      </p:pic>
    </p:spTree>
    <p:extLst>
      <p:ext uri="{BB962C8B-B14F-4D97-AF65-F5344CB8AC3E}">
        <p14:creationId xmlns:p14="http://schemas.microsoft.com/office/powerpoint/2010/main" val="199019093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eam Today">
    <p:spTree>
      <p:nvGrpSpPr>
        <p:cNvPr id="1" name=""/>
        <p:cNvGrpSpPr/>
        <p:nvPr/>
      </p:nvGrpSpPr>
      <p:grpSpPr>
        <a:xfrm>
          <a:off x="0" y="0"/>
          <a:ext cx="0" cy="0"/>
          <a:chOff x="0" y="0"/>
          <a:chExt cx="0" cy="0"/>
        </a:xfrm>
      </p:grpSpPr>
      <p:pic>
        <p:nvPicPr>
          <p:cNvPr id="5" name="Picture 4" descr="A person standing in front of a computer&#10;&#10;Description automatically generated">
            <a:extLst>
              <a:ext uri="{FF2B5EF4-FFF2-40B4-BE49-F238E27FC236}">
                <a16:creationId xmlns:a16="http://schemas.microsoft.com/office/drawing/2014/main" id="{249E934C-522A-4F37-A571-940DD6A9D9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358467"/>
          </a:xfrm>
          <a:prstGeom prst="rect">
            <a:avLst/>
          </a:prstGeom>
        </p:spPr>
      </p:pic>
      <p:sp>
        <p:nvSpPr>
          <p:cNvPr id="9" name="Rectangle 8">
            <a:extLst>
              <a:ext uri="{FF2B5EF4-FFF2-40B4-BE49-F238E27FC236}">
                <a16:creationId xmlns:a16="http://schemas.microsoft.com/office/drawing/2014/main" id="{B9E66811-396D-4715-89ED-05CC30EA0D16}"/>
              </a:ext>
            </a:extLst>
          </p:cNvPr>
          <p:cNvSpPr/>
          <p:nvPr userDrawn="1"/>
        </p:nvSpPr>
        <p:spPr>
          <a:xfrm>
            <a:off x="0" y="6344378"/>
            <a:ext cx="12192000" cy="513622"/>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 Placeholder 5"/>
          <p:cNvSpPr>
            <a:spLocks noGrp="1"/>
          </p:cNvSpPr>
          <p:nvPr>
            <p:ph type="body" sz="quarter" idx="13" hasCustomPrompt="1"/>
          </p:nvPr>
        </p:nvSpPr>
        <p:spPr>
          <a:xfrm>
            <a:off x="4368800" y="3155156"/>
            <a:ext cx="3454400" cy="547688"/>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Tx/>
              <a:buNone/>
              <a:tabLst/>
              <a:defRPr b="1" i="0">
                <a:solidFill>
                  <a:schemeClr val="bg1"/>
                </a:solidFill>
                <a:latin typeface="Avenir Next LT Pro Demi" charset="0"/>
                <a:ea typeface="Avenir Next LT Pro Demi" charset="0"/>
                <a:cs typeface="Avenir Next LT Pro Demi" charset="0"/>
              </a:defRPr>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b="1" i="0">
                <a:solidFill>
                  <a:schemeClr val="bg1"/>
                </a:solidFill>
                <a:latin typeface="Avenir Next LT Pro Demi" charset="0"/>
                <a:ea typeface="Avenir Next LT Pro Demi" charset="0"/>
                <a:cs typeface="Avenir Next LT Pro Demi" charset="0"/>
              </a:rPr>
              <a:t>Title page line</a:t>
            </a:r>
          </a:p>
        </p:txBody>
      </p:sp>
      <p:grpSp>
        <p:nvGrpSpPr>
          <p:cNvPr id="19" name="Group 18"/>
          <p:cNvGrpSpPr/>
          <p:nvPr userDrawn="1"/>
        </p:nvGrpSpPr>
        <p:grpSpPr>
          <a:xfrm>
            <a:off x="4709832" y="6447725"/>
            <a:ext cx="2627041" cy="285502"/>
            <a:chOff x="7391876" y="7102227"/>
            <a:chExt cx="2627041" cy="285502"/>
          </a:xfrm>
        </p:grpSpPr>
        <p:sp>
          <p:nvSpPr>
            <p:cNvPr id="20" name="TextBox 19"/>
            <p:cNvSpPr txBox="1"/>
            <p:nvPr userDrawn="1"/>
          </p:nvSpPr>
          <p:spPr>
            <a:xfrm>
              <a:off x="7391876" y="7102227"/>
              <a:ext cx="1293944" cy="276999"/>
            </a:xfrm>
            <a:prstGeom prst="rect">
              <a:avLst/>
            </a:prstGeom>
            <a:noFill/>
          </p:spPr>
          <p:txBody>
            <a:bodyPr wrap="none" rtlCol="0">
              <a:spAutoFit/>
            </a:bodyPr>
            <a:lstStyle/>
            <a:p>
              <a:r>
                <a:rPr lang="en-US" sz="1200" b="0" i="0" err="1">
                  <a:solidFill>
                    <a:schemeClr val="bg1"/>
                  </a:solidFill>
                  <a:latin typeface="Avenir LT Std 35 Light"/>
                  <a:cs typeface="Avenir LT Std 35 Light"/>
                </a:rPr>
                <a:t>info@altaro.com</a:t>
              </a:r>
              <a:endParaRPr lang="en-US" sz="1200" b="0" i="0">
                <a:solidFill>
                  <a:schemeClr val="bg1"/>
                </a:solidFill>
                <a:latin typeface="Avenir LT Std 35 Light"/>
                <a:cs typeface="Avenir LT Std 35 Light"/>
              </a:endParaRPr>
            </a:p>
          </p:txBody>
        </p:sp>
        <p:sp>
          <p:nvSpPr>
            <p:cNvPr id="21" name="TextBox 20"/>
            <p:cNvSpPr txBox="1"/>
            <p:nvPr userDrawn="1"/>
          </p:nvSpPr>
          <p:spPr>
            <a:xfrm>
              <a:off x="8739400" y="7110730"/>
              <a:ext cx="1279517" cy="276999"/>
            </a:xfrm>
            <a:prstGeom prst="rect">
              <a:avLst/>
            </a:prstGeom>
            <a:noFill/>
          </p:spPr>
          <p:txBody>
            <a:bodyPr wrap="none" rtlCol="0">
              <a:spAutoFit/>
            </a:bodyPr>
            <a:lstStyle/>
            <a:p>
              <a:r>
                <a:rPr lang="en-US" sz="1200" b="0" i="0" err="1">
                  <a:solidFill>
                    <a:schemeClr val="bg1"/>
                  </a:solidFill>
                  <a:latin typeface="Avenir LT Std 35 Light"/>
                  <a:cs typeface="Avenir LT Std 35 Light"/>
                </a:rPr>
                <a:t>www.altaro.com</a:t>
              </a:r>
              <a:endParaRPr lang="en-US" sz="1200" b="0" i="0">
                <a:solidFill>
                  <a:schemeClr val="bg1"/>
                </a:solidFill>
                <a:latin typeface="Avenir LT Std 35 Light"/>
                <a:cs typeface="Avenir LT Std 35 Light"/>
              </a:endParaRPr>
            </a:p>
          </p:txBody>
        </p:sp>
        <p:sp>
          <p:nvSpPr>
            <p:cNvPr id="22" name="Oval 21"/>
            <p:cNvSpPr/>
            <p:nvPr userDrawn="1"/>
          </p:nvSpPr>
          <p:spPr>
            <a:xfrm>
              <a:off x="8684152" y="7240727"/>
              <a:ext cx="50800" cy="55880"/>
            </a:xfrm>
            <a:prstGeom prst="ellipse">
              <a:avLst/>
            </a:prstGeom>
            <a:solidFill>
              <a:srgbClr val="EC49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456979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41547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88404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026113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356603"/>
          </a:xfrm>
          <a:prstGeom prst="rect">
            <a:avLst/>
          </a:prstGeom>
        </p:spPr>
      </p:pic>
      <p:sp>
        <p:nvSpPr>
          <p:cNvPr id="16" name="Rectangle 15"/>
          <p:cNvSpPr/>
          <p:nvPr userDrawn="1"/>
        </p:nvSpPr>
        <p:spPr>
          <a:xfrm>
            <a:off x="1" y="3"/>
            <a:ext cx="12191999" cy="6344376"/>
          </a:xfrm>
          <a:prstGeom prst="rect">
            <a:avLst/>
          </a:prstGeom>
          <a:solidFill>
            <a:srgbClr val="2C2C2E">
              <a:alpha val="6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sz="1800"/>
          </a:p>
        </p:txBody>
      </p:sp>
      <p:sp>
        <p:nvSpPr>
          <p:cNvPr id="17" name="Text Placeholder 5"/>
          <p:cNvSpPr>
            <a:spLocks noGrp="1"/>
          </p:cNvSpPr>
          <p:nvPr>
            <p:ph type="body" sz="quarter" idx="13" hasCustomPrompt="1"/>
          </p:nvPr>
        </p:nvSpPr>
        <p:spPr>
          <a:xfrm>
            <a:off x="3793068" y="3155156"/>
            <a:ext cx="4605867" cy="547688"/>
          </a:xfrm>
          <a:prstGeom prst="rect">
            <a:avLst/>
          </a:prstGeom>
        </p:spPr>
        <p:txBody>
          <a:bodyPr anchor="t" anchorCtr="1"/>
          <a:lstStyle>
            <a:lvl1pPr marL="0" marR="0" indent="0" algn="ctr" defTabSz="914400" rtl="0" eaLnBrk="1" fontAlgn="auto" latinLnBrk="0" hangingPunct="1">
              <a:lnSpc>
                <a:spcPct val="100000"/>
              </a:lnSpc>
              <a:spcBef>
                <a:spcPct val="20000"/>
              </a:spcBef>
              <a:spcAft>
                <a:spcPts val="0"/>
              </a:spcAft>
              <a:buClrTx/>
              <a:buSzTx/>
              <a:buFontTx/>
              <a:buNone/>
              <a:tabLst/>
              <a:defRPr b="1" i="0" baseline="0">
                <a:solidFill>
                  <a:schemeClr val="bg1"/>
                </a:solidFill>
                <a:latin typeface="Avenir Next LT Pro Demi" charset="0"/>
                <a:ea typeface="Avenir Next LT Pro Demi" charset="0"/>
                <a:cs typeface="Avenir Next LT Pro Demi" charset="0"/>
              </a:defRPr>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b="1" i="0">
                <a:solidFill>
                  <a:schemeClr val="bg1"/>
                </a:solidFill>
                <a:latin typeface="Avenir Next LT Pro Demi" charset="0"/>
                <a:ea typeface="Avenir Next LT Pro Demi" charset="0"/>
                <a:cs typeface="Avenir Next LT Pro Demi" charset="0"/>
              </a:rPr>
              <a:t>Final slide</a:t>
            </a:r>
          </a:p>
        </p:txBody>
      </p:sp>
      <p:sp>
        <p:nvSpPr>
          <p:cNvPr id="2" name="Rectangle 1">
            <a:extLst>
              <a:ext uri="{FF2B5EF4-FFF2-40B4-BE49-F238E27FC236}">
                <a16:creationId xmlns:a16="http://schemas.microsoft.com/office/drawing/2014/main" id="{60477C13-5952-4417-9007-F19C93383E60}"/>
              </a:ext>
            </a:extLst>
          </p:cNvPr>
          <p:cNvSpPr/>
          <p:nvPr userDrawn="1"/>
        </p:nvSpPr>
        <p:spPr>
          <a:xfrm>
            <a:off x="0" y="6344378"/>
            <a:ext cx="12192000" cy="513622"/>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7" name="Group 26"/>
          <p:cNvGrpSpPr/>
          <p:nvPr userDrawn="1"/>
        </p:nvGrpSpPr>
        <p:grpSpPr>
          <a:xfrm>
            <a:off x="4709832" y="6447725"/>
            <a:ext cx="2627041" cy="285502"/>
            <a:chOff x="7391876" y="7102227"/>
            <a:chExt cx="2627041" cy="285502"/>
          </a:xfrm>
        </p:grpSpPr>
        <p:sp>
          <p:nvSpPr>
            <p:cNvPr id="28" name="TextBox 27"/>
            <p:cNvSpPr txBox="1"/>
            <p:nvPr userDrawn="1"/>
          </p:nvSpPr>
          <p:spPr>
            <a:xfrm>
              <a:off x="7391876" y="7102227"/>
              <a:ext cx="1293944" cy="276999"/>
            </a:xfrm>
            <a:prstGeom prst="rect">
              <a:avLst/>
            </a:prstGeom>
            <a:noFill/>
          </p:spPr>
          <p:txBody>
            <a:bodyPr wrap="none" rtlCol="0">
              <a:spAutoFit/>
            </a:bodyPr>
            <a:lstStyle/>
            <a:p>
              <a:r>
                <a:rPr lang="en-US" sz="1200" b="0" i="0" err="1">
                  <a:solidFill>
                    <a:schemeClr val="bg1"/>
                  </a:solidFill>
                  <a:latin typeface="Avenir LT Std 35 Light"/>
                  <a:cs typeface="Avenir LT Std 35 Light"/>
                </a:rPr>
                <a:t>info@altaro.com</a:t>
              </a:r>
              <a:endParaRPr lang="en-US" sz="1200" b="0" i="0">
                <a:solidFill>
                  <a:schemeClr val="bg1"/>
                </a:solidFill>
                <a:latin typeface="Avenir LT Std 35 Light"/>
                <a:cs typeface="Avenir LT Std 35 Light"/>
              </a:endParaRPr>
            </a:p>
          </p:txBody>
        </p:sp>
        <p:sp>
          <p:nvSpPr>
            <p:cNvPr id="29" name="TextBox 28"/>
            <p:cNvSpPr txBox="1"/>
            <p:nvPr userDrawn="1"/>
          </p:nvSpPr>
          <p:spPr>
            <a:xfrm>
              <a:off x="8739400" y="7110730"/>
              <a:ext cx="1279517" cy="276999"/>
            </a:xfrm>
            <a:prstGeom prst="rect">
              <a:avLst/>
            </a:prstGeom>
            <a:noFill/>
          </p:spPr>
          <p:txBody>
            <a:bodyPr wrap="none" rtlCol="0">
              <a:spAutoFit/>
            </a:bodyPr>
            <a:lstStyle/>
            <a:p>
              <a:r>
                <a:rPr lang="en-US" sz="1200" b="0" i="0" err="1">
                  <a:solidFill>
                    <a:schemeClr val="bg1"/>
                  </a:solidFill>
                  <a:latin typeface="Avenir LT Std 35 Light"/>
                  <a:cs typeface="Avenir LT Std 35 Light"/>
                </a:rPr>
                <a:t>www.altaro.com</a:t>
              </a:r>
              <a:endParaRPr lang="en-US" sz="1200" b="0" i="0">
                <a:solidFill>
                  <a:schemeClr val="bg1"/>
                </a:solidFill>
                <a:latin typeface="Avenir LT Std 35 Light"/>
                <a:cs typeface="Avenir LT Std 35 Light"/>
              </a:endParaRPr>
            </a:p>
          </p:txBody>
        </p:sp>
        <p:sp>
          <p:nvSpPr>
            <p:cNvPr id="30" name="Oval 29"/>
            <p:cNvSpPr/>
            <p:nvPr userDrawn="1"/>
          </p:nvSpPr>
          <p:spPr>
            <a:xfrm>
              <a:off x="8684152" y="7240727"/>
              <a:ext cx="50800" cy="55880"/>
            </a:xfrm>
            <a:prstGeom prst="ellipse">
              <a:avLst/>
            </a:prstGeom>
            <a:solidFill>
              <a:srgbClr val="EC49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26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1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
                        <p:tgtEl>
                          <p:spTgt spid="17"/>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am Today">
    <p:spTree>
      <p:nvGrpSpPr>
        <p:cNvPr id="1" name=""/>
        <p:cNvGrpSpPr/>
        <p:nvPr/>
      </p:nvGrpSpPr>
      <p:grpSpPr>
        <a:xfrm>
          <a:off x="0" y="0"/>
          <a:ext cx="0" cy="0"/>
          <a:chOff x="0" y="0"/>
          <a:chExt cx="0" cy="0"/>
        </a:xfrm>
      </p:grpSpPr>
      <p:pic>
        <p:nvPicPr>
          <p:cNvPr id="5" name="Picture 4" descr="A person standing in front of a computer&#10;&#10;Description automatically generated">
            <a:extLst>
              <a:ext uri="{FF2B5EF4-FFF2-40B4-BE49-F238E27FC236}">
                <a16:creationId xmlns:a16="http://schemas.microsoft.com/office/drawing/2014/main" id="{249E934C-522A-4F37-A571-940DD6A9D9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358467"/>
          </a:xfrm>
          <a:prstGeom prst="rect">
            <a:avLst/>
          </a:prstGeom>
        </p:spPr>
      </p:pic>
      <p:sp>
        <p:nvSpPr>
          <p:cNvPr id="9" name="Rectangle 8">
            <a:extLst>
              <a:ext uri="{FF2B5EF4-FFF2-40B4-BE49-F238E27FC236}">
                <a16:creationId xmlns:a16="http://schemas.microsoft.com/office/drawing/2014/main" id="{B9E66811-396D-4715-89ED-05CC30EA0D16}"/>
              </a:ext>
            </a:extLst>
          </p:cNvPr>
          <p:cNvSpPr/>
          <p:nvPr userDrawn="1"/>
        </p:nvSpPr>
        <p:spPr>
          <a:xfrm>
            <a:off x="0" y="6344378"/>
            <a:ext cx="12192000" cy="513622"/>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 Placeholder 5"/>
          <p:cNvSpPr>
            <a:spLocks noGrp="1"/>
          </p:cNvSpPr>
          <p:nvPr>
            <p:ph type="body" sz="quarter" idx="13" hasCustomPrompt="1"/>
          </p:nvPr>
        </p:nvSpPr>
        <p:spPr>
          <a:xfrm>
            <a:off x="4368800" y="3155156"/>
            <a:ext cx="3454400" cy="547688"/>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Tx/>
              <a:buNone/>
              <a:tabLst/>
              <a:defRPr b="1" i="0">
                <a:solidFill>
                  <a:schemeClr val="bg1"/>
                </a:solidFill>
                <a:latin typeface="Avenir Next LT Pro Demi" charset="0"/>
                <a:ea typeface="Avenir Next LT Pro Demi" charset="0"/>
                <a:cs typeface="Avenir Next LT Pro Demi" charset="0"/>
              </a:defRPr>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b="1" i="0">
                <a:solidFill>
                  <a:schemeClr val="bg1"/>
                </a:solidFill>
                <a:latin typeface="Avenir Next LT Pro Demi" charset="0"/>
                <a:ea typeface="Avenir Next LT Pro Demi" charset="0"/>
                <a:cs typeface="Avenir Next LT Pro Demi" charset="0"/>
              </a:rPr>
              <a:t>Title page line</a:t>
            </a:r>
          </a:p>
        </p:txBody>
      </p:sp>
      <p:grpSp>
        <p:nvGrpSpPr>
          <p:cNvPr id="19" name="Group 18"/>
          <p:cNvGrpSpPr/>
          <p:nvPr userDrawn="1"/>
        </p:nvGrpSpPr>
        <p:grpSpPr>
          <a:xfrm>
            <a:off x="4709832" y="6447725"/>
            <a:ext cx="2627041" cy="285502"/>
            <a:chOff x="7391876" y="7102227"/>
            <a:chExt cx="2627041" cy="285502"/>
          </a:xfrm>
        </p:grpSpPr>
        <p:sp>
          <p:nvSpPr>
            <p:cNvPr id="20" name="TextBox 19"/>
            <p:cNvSpPr txBox="1"/>
            <p:nvPr userDrawn="1"/>
          </p:nvSpPr>
          <p:spPr>
            <a:xfrm>
              <a:off x="7391876" y="7102227"/>
              <a:ext cx="1293944" cy="276999"/>
            </a:xfrm>
            <a:prstGeom prst="rect">
              <a:avLst/>
            </a:prstGeom>
            <a:noFill/>
          </p:spPr>
          <p:txBody>
            <a:bodyPr wrap="none" rtlCol="0">
              <a:spAutoFit/>
            </a:bodyPr>
            <a:lstStyle/>
            <a:p>
              <a:r>
                <a:rPr lang="en-US" sz="1200" b="0" i="0" err="1">
                  <a:solidFill>
                    <a:schemeClr val="bg1"/>
                  </a:solidFill>
                  <a:latin typeface="Avenir LT Std 35 Light"/>
                  <a:cs typeface="Avenir LT Std 35 Light"/>
                </a:rPr>
                <a:t>info@altaro.com</a:t>
              </a:r>
              <a:endParaRPr lang="en-US" sz="1200" b="0" i="0">
                <a:solidFill>
                  <a:schemeClr val="bg1"/>
                </a:solidFill>
                <a:latin typeface="Avenir LT Std 35 Light"/>
                <a:cs typeface="Avenir LT Std 35 Light"/>
              </a:endParaRPr>
            </a:p>
          </p:txBody>
        </p:sp>
        <p:sp>
          <p:nvSpPr>
            <p:cNvPr id="21" name="TextBox 20"/>
            <p:cNvSpPr txBox="1"/>
            <p:nvPr userDrawn="1"/>
          </p:nvSpPr>
          <p:spPr>
            <a:xfrm>
              <a:off x="8739400" y="7110730"/>
              <a:ext cx="1279517" cy="276999"/>
            </a:xfrm>
            <a:prstGeom prst="rect">
              <a:avLst/>
            </a:prstGeom>
            <a:noFill/>
          </p:spPr>
          <p:txBody>
            <a:bodyPr wrap="none" rtlCol="0">
              <a:spAutoFit/>
            </a:bodyPr>
            <a:lstStyle/>
            <a:p>
              <a:r>
                <a:rPr lang="en-US" sz="1200" b="0" i="0" err="1">
                  <a:solidFill>
                    <a:schemeClr val="bg1"/>
                  </a:solidFill>
                  <a:latin typeface="Avenir LT Std 35 Light"/>
                  <a:cs typeface="Avenir LT Std 35 Light"/>
                </a:rPr>
                <a:t>www.altaro.com</a:t>
              </a:r>
              <a:endParaRPr lang="en-US" sz="1200" b="0" i="0">
                <a:solidFill>
                  <a:schemeClr val="bg1"/>
                </a:solidFill>
                <a:latin typeface="Avenir LT Std 35 Light"/>
                <a:cs typeface="Avenir LT Std 35 Light"/>
              </a:endParaRPr>
            </a:p>
          </p:txBody>
        </p:sp>
        <p:sp>
          <p:nvSpPr>
            <p:cNvPr id="22" name="Oval 21"/>
            <p:cNvSpPr/>
            <p:nvPr userDrawn="1"/>
          </p:nvSpPr>
          <p:spPr>
            <a:xfrm>
              <a:off x="8684152" y="7240727"/>
              <a:ext cx="50800" cy="55880"/>
            </a:xfrm>
            <a:prstGeom prst="ellipse">
              <a:avLst/>
            </a:prstGeom>
            <a:solidFill>
              <a:srgbClr val="EC49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709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Rectangle 7"/>
          <p:cNvSpPr/>
          <p:nvPr userDrawn="1"/>
        </p:nvSpPr>
        <p:spPr>
          <a:xfrm>
            <a:off x="2" y="8470"/>
            <a:ext cx="6083905" cy="6866467"/>
          </a:xfrm>
          <a:prstGeom prst="rect">
            <a:avLst/>
          </a:prstGeom>
          <a:solidFill>
            <a:srgbClr val="2C2C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a:t> </a:t>
            </a:r>
          </a:p>
        </p:txBody>
      </p:sp>
      <p:sp>
        <p:nvSpPr>
          <p:cNvPr id="7" name="Picture Placeholder 6"/>
          <p:cNvSpPr>
            <a:spLocks noGrp="1"/>
          </p:cNvSpPr>
          <p:nvPr>
            <p:ph type="pic" sz="quarter" idx="12" hasCustomPrompt="1"/>
          </p:nvPr>
        </p:nvSpPr>
        <p:spPr>
          <a:xfrm>
            <a:off x="6081351" y="-3688"/>
            <a:ext cx="6108095" cy="6858000"/>
          </a:xfrm>
          <a:prstGeom prst="rect">
            <a:avLst/>
          </a:prstGeom>
          <a:noFill/>
        </p:spPr>
        <p:txBody>
          <a:bodyPr vert="horz"/>
          <a:lstStyle>
            <a:lvl1pPr marL="0" indent="0" algn="ctr">
              <a:buNone/>
              <a:defRPr sz="2000"/>
            </a:lvl1pPr>
          </a:lstStyle>
          <a:p>
            <a:r>
              <a:rPr lang="en-US"/>
              <a:t>Drag and drop image here</a:t>
            </a:r>
          </a:p>
        </p:txBody>
      </p:sp>
      <p:sp>
        <p:nvSpPr>
          <p:cNvPr id="14" name="Rectangle 13"/>
          <p:cNvSpPr/>
          <p:nvPr userDrawn="1"/>
        </p:nvSpPr>
        <p:spPr>
          <a:xfrm>
            <a:off x="6081350" y="8467"/>
            <a:ext cx="6108095" cy="6858000"/>
          </a:xfrm>
          <a:prstGeom prst="rect">
            <a:avLst/>
          </a:prstGeom>
          <a:solidFill>
            <a:srgbClr val="2C2C2E">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sz="1800"/>
          </a:p>
        </p:txBody>
      </p:sp>
      <p:sp>
        <p:nvSpPr>
          <p:cNvPr id="15" name="Text Placeholder 5"/>
          <p:cNvSpPr>
            <a:spLocks noGrp="1"/>
          </p:cNvSpPr>
          <p:nvPr>
            <p:ph type="body" sz="quarter" idx="13" hasCustomPrompt="1"/>
          </p:nvPr>
        </p:nvSpPr>
        <p:spPr>
          <a:xfrm>
            <a:off x="6832461" y="2583839"/>
            <a:ext cx="4605867" cy="547688"/>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Tx/>
              <a:buNone/>
              <a:tabLst/>
              <a:defRPr b="1" i="0">
                <a:solidFill>
                  <a:schemeClr val="bg1"/>
                </a:solidFill>
                <a:latin typeface="Avenir Next LT Pro Demi" charset="0"/>
                <a:ea typeface="Avenir Next LT Pro Demi" charset="0"/>
                <a:cs typeface="Avenir Next LT Pro Demi" charset="0"/>
              </a:defRPr>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b="1" i="0">
                <a:solidFill>
                  <a:schemeClr val="bg1"/>
                </a:solidFill>
                <a:latin typeface="Avenir Next LT Pro Demi" charset="0"/>
                <a:ea typeface="Avenir Next LT Pro Demi" charset="0"/>
                <a:cs typeface="Avenir Next LT Pro Demi" charset="0"/>
              </a:rPr>
              <a:t>MAIN TITLE LINE</a:t>
            </a:r>
          </a:p>
        </p:txBody>
      </p:sp>
      <p:sp>
        <p:nvSpPr>
          <p:cNvPr id="16" name="Text Placeholder 5"/>
          <p:cNvSpPr>
            <a:spLocks noGrp="1"/>
          </p:cNvSpPr>
          <p:nvPr>
            <p:ph type="body" sz="quarter" idx="14" hasCustomPrompt="1"/>
          </p:nvPr>
        </p:nvSpPr>
        <p:spPr>
          <a:xfrm>
            <a:off x="6832461" y="3131527"/>
            <a:ext cx="4605867" cy="547688"/>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Tx/>
              <a:buNone/>
              <a:tabLst/>
              <a:defRPr sz="2400" b="0" i="0">
                <a:solidFill>
                  <a:schemeClr val="bg1"/>
                </a:solidFill>
                <a:latin typeface="Avenir Next LT Pro Medium" charset="0"/>
                <a:ea typeface="Avenir Next LT Pro Medium" charset="0"/>
                <a:cs typeface="Avenir Next LT Pro Medium" charset="0"/>
              </a:defRPr>
            </a:lvl1pPr>
          </a:lstStyle>
          <a:p>
            <a:r>
              <a:rPr lang="en-US" sz="2400" b="0" i="0">
                <a:solidFill>
                  <a:schemeClr val="bg1"/>
                </a:solidFill>
                <a:latin typeface="Avenir Next LT Pro Medium" charset="0"/>
                <a:ea typeface="Avenir Next LT Pro Medium" charset="0"/>
                <a:cs typeface="Avenir Next LT Pro Medium" charset="0"/>
              </a:rPr>
              <a:t>Subtitle Line</a:t>
            </a:r>
          </a:p>
        </p:txBody>
      </p:sp>
      <p:grpSp>
        <p:nvGrpSpPr>
          <p:cNvPr id="9" name="Group 8"/>
          <p:cNvGrpSpPr/>
          <p:nvPr userDrawn="1"/>
        </p:nvGrpSpPr>
        <p:grpSpPr>
          <a:xfrm>
            <a:off x="1408943" y="6231915"/>
            <a:ext cx="3154032" cy="307777"/>
            <a:chOff x="7361982" y="7103242"/>
            <a:chExt cx="2365524" cy="307777"/>
          </a:xfrm>
        </p:grpSpPr>
        <p:sp>
          <p:nvSpPr>
            <p:cNvPr id="10" name="TextBox 9"/>
            <p:cNvSpPr txBox="1"/>
            <p:nvPr userDrawn="1"/>
          </p:nvSpPr>
          <p:spPr>
            <a:xfrm>
              <a:off x="7361982" y="7103242"/>
              <a:ext cx="1109919" cy="307777"/>
            </a:xfrm>
            <a:prstGeom prst="rect">
              <a:avLst/>
            </a:prstGeom>
            <a:noFill/>
          </p:spPr>
          <p:txBody>
            <a:bodyPr wrap="none" rtlCol="0">
              <a:spAutoFit/>
            </a:bodyPr>
            <a:lstStyle/>
            <a:p>
              <a:r>
                <a:rPr lang="en-US" sz="1400" b="0" i="0" err="1">
                  <a:solidFill>
                    <a:schemeClr val="bg1"/>
                  </a:solidFill>
                  <a:latin typeface="Avenir LT Std 35 Light"/>
                  <a:cs typeface="Avenir LT Std 35 Light"/>
                </a:rPr>
                <a:t>info@altaro.com</a:t>
              </a:r>
              <a:endParaRPr lang="en-US" sz="1400" b="0" i="0">
                <a:solidFill>
                  <a:schemeClr val="bg1"/>
                </a:solidFill>
                <a:latin typeface="Avenir LT Std 35 Light"/>
                <a:cs typeface="Avenir LT Std 35 Light"/>
              </a:endParaRPr>
            </a:p>
          </p:txBody>
        </p:sp>
        <p:sp>
          <p:nvSpPr>
            <p:cNvPr id="11" name="TextBox 10"/>
            <p:cNvSpPr txBox="1"/>
            <p:nvPr userDrawn="1"/>
          </p:nvSpPr>
          <p:spPr>
            <a:xfrm>
              <a:off x="8633215" y="7103242"/>
              <a:ext cx="1094291" cy="307777"/>
            </a:xfrm>
            <a:prstGeom prst="rect">
              <a:avLst/>
            </a:prstGeom>
            <a:noFill/>
          </p:spPr>
          <p:txBody>
            <a:bodyPr wrap="none" rtlCol="0">
              <a:spAutoFit/>
            </a:bodyPr>
            <a:lstStyle/>
            <a:p>
              <a:r>
                <a:rPr lang="en-US" sz="1400" b="0" i="0" err="1">
                  <a:solidFill>
                    <a:schemeClr val="bg1"/>
                  </a:solidFill>
                  <a:latin typeface="Avenir LT Std 35 Light"/>
                  <a:cs typeface="Avenir LT Std 35 Light"/>
                </a:rPr>
                <a:t>www.altaro.com</a:t>
              </a:r>
              <a:endParaRPr lang="en-US" sz="1400" b="0" i="0">
                <a:solidFill>
                  <a:schemeClr val="bg1"/>
                </a:solidFill>
                <a:latin typeface="Avenir LT Std 35 Light"/>
                <a:cs typeface="Avenir LT Std 35 Light"/>
              </a:endParaRPr>
            </a:p>
          </p:txBody>
        </p:sp>
        <p:sp>
          <p:nvSpPr>
            <p:cNvPr id="12" name="Oval 11"/>
            <p:cNvSpPr/>
            <p:nvPr userDrawn="1"/>
          </p:nvSpPr>
          <p:spPr>
            <a:xfrm>
              <a:off x="8527158" y="7251274"/>
              <a:ext cx="50800" cy="55880"/>
            </a:xfrm>
            <a:prstGeom prst="ellipse">
              <a:avLst/>
            </a:prstGeom>
            <a:solidFill>
              <a:srgbClr val="EC49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7" name="Picture 16">
            <a:extLst>
              <a:ext uri="{FF2B5EF4-FFF2-40B4-BE49-F238E27FC236}">
                <a16:creationId xmlns:a16="http://schemas.microsoft.com/office/drawing/2014/main" id="{7838D95A-E051-4CE4-8163-7D1EB1169C9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7330"/>
          <a:stretch/>
        </p:blipFill>
        <p:spPr>
          <a:xfrm>
            <a:off x="1460826" y="2329134"/>
            <a:ext cx="3003370" cy="712808"/>
          </a:xfrm>
          <a:prstGeom prst="rect">
            <a:avLst/>
          </a:prstGeom>
        </p:spPr>
      </p:pic>
    </p:spTree>
    <p:extLst>
      <p:ext uri="{BB962C8B-B14F-4D97-AF65-F5344CB8AC3E}">
        <p14:creationId xmlns:p14="http://schemas.microsoft.com/office/powerpoint/2010/main" val="21762941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mockup image">
    <p:spTree>
      <p:nvGrpSpPr>
        <p:cNvPr id="1" name=""/>
        <p:cNvGrpSpPr/>
        <p:nvPr/>
      </p:nvGrpSpPr>
      <p:grpSpPr>
        <a:xfrm>
          <a:off x="0" y="0"/>
          <a:ext cx="0" cy="0"/>
          <a:chOff x="0" y="0"/>
          <a:chExt cx="0" cy="0"/>
        </a:xfrm>
      </p:grpSpPr>
      <p:pic>
        <p:nvPicPr>
          <p:cNvPr id="5" name="Picture 4" descr="A picture containing person, indoor, man, window&#10;&#10;Description automatically generated">
            <a:extLst>
              <a:ext uri="{FF2B5EF4-FFF2-40B4-BE49-F238E27FC236}">
                <a16:creationId xmlns:a16="http://schemas.microsoft.com/office/drawing/2014/main" id="{CA15A3F8-41E6-4B88-BB3D-374E570455B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25875"/>
          <a:stretch/>
        </p:blipFill>
        <p:spPr>
          <a:xfrm>
            <a:off x="4537872" y="0"/>
            <a:ext cx="7675028" cy="6858000"/>
          </a:xfrm>
          <a:prstGeom prst="rect">
            <a:avLst/>
          </a:prstGeom>
        </p:spPr>
      </p:pic>
      <p:sp>
        <p:nvSpPr>
          <p:cNvPr id="8" name="Rectangle 7"/>
          <p:cNvSpPr/>
          <p:nvPr userDrawn="1"/>
        </p:nvSpPr>
        <p:spPr>
          <a:xfrm>
            <a:off x="6063632" y="1156"/>
            <a:ext cx="6149268" cy="6865311"/>
          </a:xfrm>
          <a:prstGeom prst="rect">
            <a:avLst/>
          </a:prstGeom>
          <a:solidFill>
            <a:srgbClr val="2C2C2E">
              <a:alpha val="5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lstStyle/>
          <a:p>
            <a:pPr algn="ctr"/>
            <a:endParaRPr lang="en-US" sz="1800"/>
          </a:p>
        </p:txBody>
      </p:sp>
      <p:sp>
        <p:nvSpPr>
          <p:cNvPr id="9" name="Rectangle 8"/>
          <p:cNvSpPr/>
          <p:nvPr userDrawn="1"/>
        </p:nvSpPr>
        <p:spPr>
          <a:xfrm>
            <a:off x="2" y="0"/>
            <a:ext cx="6083905" cy="6866467"/>
          </a:xfrm>
          <a:prstGeom prst="rect">
            <a:avLst/>
          </a:prstGeom>
          <a:solidFill>
            <a:srgbClr val="2C2C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a:t> </a:t>
            </a:r>
          </a:p>
        </p:txBody>
      </p:sp>
      <p:sp>
        <p:nvSpPr>
          <p:cNvPr id="10" name="Text Placeholder 5"/>
          <p:cNvSpPr>
            <a:spLocks noGrp="1"/>
          </p:cNvSpPr>
          <p:nvPr>
            <p:ph type="body" sz="quarter" idx="13" hasCustomPrompt="1"/>
          </p:nvPr>
        </p:nvSpPr>
        <p:spPr>
          <a:xfrm>
            <a:off x="6832461" y="2583839"/>
            <a:ext cx="4605867" cy="547688"/>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Tx/>
              <a:buNone/>
              <a:tabLst/>
              <a:defRPr b="1" i="0">
                <a:solidFill>
                  <a:schemeClr val="bg1"/>
                </a:solidFill>
                <a:latin typeface="Avenir Next LT Pro Demi" charset="0"/>
                <a:ea typeface="Avenir Next LT Pro Demi" charset="0"/>
                <a:cs typeface="Avenir Next LT Pro Demi" charset="0"/>
              </a:defRPr>
            </a:lvl1p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3200" b="1" i="0">
                <a:solidFill>
                  <a:schemeClr val="bg1"/>
                </a:solidFill>
                <a:latin typeface="Avenir Next LT Pro Demi" charset="0"/>
                <a:ea typeface="Avenir Next LT Pro Demi" charset="0"/>
                <a:cs typeface="Avenir Next LT Pro Demi" charset="0"/>
              </a:rPr>
              <a:t>MAIN TITLE LINE</a:t>
            </a:r>
          </a:p>
        </p:txBody>
      </p:sp>
      <p:sp>
        <p:nvSpPr>
          <p:cNvPr id="11" name="Text Placeholder 5"/>
          <p:cNvSpPr>
            <a:spLocks noGrp="1"/>
          </p:cNvSpPr>
          <p:nvPr>
            <p:ph type="body" sz="quarter" idx="14" hasCustomPrompt="1"/>
          </p:nvPr>
        </p:nvSpPr>
        <p:spPr>
          <a:xfrm>
            <a:off x="6832461" y="3131527"/>
            <a:ext cx="4605867" cy="547688"/>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Tx/>
              <a:buNone/>
              <a:tabLst/>
              <a:defRPr sz="2400" b="0" i="0">
                <a:solidFill>
                  <a:schemeClr val="bg1"/>
                </a:solidFill>
                <a:latin typeface="Avenir Next LT Pro Medium" charset="0"/>
                <a:ea typeface="Avenir Next LT Pro Medium" charset="0"/>
                <a:cs typeface="Avenir Next LT Pro Medium" charset="0"/>
              </a:defRPr>
            </a:lvl1pPr>
          </a:lstStyle>
          <a:p>
            <a:r>
              <a:rPr lang="en-US" sz="2400" b="0" i="0">
                <a:solidFill>
                  <a:schemeClr val="bg1"/>
                </a:solidFill>
                <a:latin typeface="Avenir Next LT Pro Medium" charset="0"/>
                <a:ea typeface="Avenir Next LT Pro Medium" charset="0"/>
                <a:cs typeface="Avenir Next LT Pro Medium" charset="0"/>
              </a:rPr>
              <a:t>Subtitle Line</a:t>
            </a:r>
          </a:p>
        </p:txBody>
      </p:sp>
      <p:grpSp>
        <p:nvGrpSpPr>
          <p:cNvPr id="12" name="Group 11"/>
          <p:cNvGrpSpPr/>
          <p:nvPr userDrawn="1"/>
        </p:nvGrpSpPr>
        <p:grpSpPr>
          <a:xfrm>
            <a:off x="1408943" y="6231915"/>
            <a:ext cx="3154032" cy="307777"/>
            <a:chOff x="7361982" y="7103242"/>
            <a:chExt cx="2365524" cy="307777"/>
          </a:xfrm>
        </p:grpSpPr>
        <p:sp>
          <p:nvSpPr>
            <p:cNvPr id="13" name="TextBox 12"/>
            <p:cNvSpPr txBox="1"/>
            <p:nvPr userDrawn="1"/>
          </p:nvSpPr>
          <p:spPr>
            <a:xfrm>
              <a:off x="7361982" y="7103242"/>
              <a:ext cx="1109919" cy="307777"/>
            </a:xfrm>
            <a:prstGeom prst="rect">
              <a:avLst/>
            </a:prstGeom>
            <a:noFill/>
          </p:spPr>
          <p:txBody>
            <a:bodyPr wrap="none" rtlCol="0">
              <a:spAutoFit/>
            </a:bodyPr>
            <a:lstStyle/>
            <a:p>
              <a:r>
                <a:rPr lang="en-US" sz="1400" b="0" i="0" err="1">
                  <a:solidFill>
                    <a:schemeClr val="bg1"/>
                  </a:solidFill>
                  <a:latin typeface="Avenir LT Std 35 Light"/>
                  <a:cs typeface="Avenir LT Std 35 Light"/>
                </a:rPr>
                <a:t>info@altaro.com</a:t>
              </a:r>
              <a:endParaRPr lang="en-US" sz="1400" b="0" i="0">
                <a:solidFill>
                  <a:schemeClr val="bg1"/>
                </a:solidFill>
                <a:latin typeface="Avenir LT Std 35 Light"/>
                <a:cs typeface="Avenir LT Std 35 Light"/>
              </a:endParaRPr>
            </a:p>
          </p:txBody>
        </p:sp>
        <p:sp>
          <p:nvSpPr>
            <p:cNvPr id="14" name="TextBox 13"/>
            <p:cNvSpPr txBox="1"/>
            <p:nvPr userDrawn="1"/>
          </p:nvSpPr>
          <p:spPr>
            <a:xfrm>
              <a:off x="8633215" y="7103242"/>
              <a:ext cx="1094291" cy="307777"/>
            </a:xfrm>
            <a:prstGeom prst="rect">
              <a:avLst/>
            </a:prstGeom>
            <a:noFill/>
          </p:spPr>
          <p:txBody>
            <a:bodyPr wrap="none" rtlCol="0">
              <a:spAutoFit/>
            </a:bodyPr>
            <a:lstStyle/>
            <a:p>
              <a:r>
                <a:rPr lang="en-US" sz="1400" b="0" i="0" err="1">
                  <a:solidFill>
                    <a:schemeClr val="bg1"/>
                  </a:solidFill>
                  <a:latin typeface="Avenir LT Std 35 Light"/>
                  <a:cs typeface="Avenir LT Std 35 Light"/>
                </a:rPr>
                <a:t>www.altaro.com</a:t>
              </a:r>
              <a:endParaRPr lang="en-US" sz="1400" b="0" i="0">
                <a:solidFill>
                  <a:schemeClr val="bg1"/>
                </a:solidFill>
                <a:latin typeface="Avenir LT Std 35 Light"/>
                <a:cs typeface="Avenir LT Std 35 Light"/>
              </a:endParaRPr>
            </a:p>
          </p:txBody>
        </p:sp>
        <p:sp>
          <p:nvSpPr>
            <p:cNvPr id="15" name="Oval 14"/>
            <p:cNvSpPr/>
            <p:nvPr userDrawn="1"/>
          </p:nvSpPr>
          <p:spPr>
            <a:xfrm>
              <a:off x="8527158" y="7251274"/>
              <a:ext cx="50800" cy="55880"/>
            </a:xfrm>
            <a:prstGeom prst="ellipse">
              <a:avLst/>
            </a:prstGeom>
            <a:solidFill>
              <a:srgbClr val="EC49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7" name="Picture 16">
            <a:extLst>
              <a:ext uri="{FF2B5EF4-FFF2-40B4-BE49-F238E27FC236}">
                <a16:creationId xmlns:a16="http://schemas.microsoft.com/office/drawing/2014/main" id="{17F140E3-F3D2-44DE-9495-7CA5ECF1A39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57330"/>
          <a:stretch/>
        </p:blipFill>
        <p:spPr>
          <a:xfrm>
            <a:off x="1460826" y="2329134"/>
            <a:ext cx="3003370" cy="712808"/>
          </a:xfrm>
          <a:prstGeom prst="rect">
            <a:avLst/>
          </a:prstGeom>
        </p:spPr>
      </p:pic>
    </p:spTree>
    <p:extLst>
      <p:ext uri="{BB962C8B-B14F-4D97-AF65-F5344CB8AC3E}">
        <p14:creationId xmlns:p14="http://schemas.microsoft.com/office/powerpoint/2010/main" val="40184749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p:cNvSpPr/>
          <p:nvPr userDrawn="1"/>
        </p:nvSpPr>
        <p:spPr>
          <a:xfrm>
            <a:off x="0" y="0"/>
            <a:ext cx="6083905" cy="6866467"/>
          </a:xfrm>
          <a:prstGeom prst="rect">
            <a:avLst/>
          </a:prstGeom>
          <a:solidFill>
            <a:srgbClr val="2C2C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a:t> </a:t>
            </a:r>
          </a:p>
        </p:txBody>
      </p:sp>
      <p:pic>
        <p:nvPicPr>
          <p:cNvPr id="26" name="Graphic 25">
            <a:extLst>
              <a:ext uri="{FF2B5EF4-FFF2-40B4-BE49-F238E27FC236}">
                <a16:creationId xmlns:a16="http://schemas.microsoft.com/office/drawing/2014/main" id="{154AF795-B813-4289-9757-2B651386049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84" t="-13200" r="41" b="9289"/>
          <a:stretch/>
        </p:blipFill>
        <p:spPr>
          <a:xfrm>
            <a:off x="0" y="1582058"/>
            <a:ext cx="6081345" cy="5276009"/>
          </a:xfrm>
          <a:prstGeom prst="rect">
            <a:avLst/>
          </a:prstGeom>
        </p:spPr>
      </p:pic>
      <p:grpSp>
        <p:nvGrpSpPr>
          <p:cNvPr id="8" name="Group 7"/>
          <p:cNvGrpSpPr/>
          <p:nvPr userDrawn="1"/>
        </p:nvGrpSpPr>
        <p:grpSpPr>
          <a:xfrm>
            <a:off x="1408943" y="6231915"/>
            <a:ext cx="3154032" cy="307777"/>
            <a:chOff x="7361982" y="7103242"/>
            <a:chExt cx="2365524" cy="307777"/>
          </a:xfrm>
        </p:grpSpPr>
        <p:sp>
          <p:nvSpPr>
            <p:cNvPr id="9" name="TextBox 8"/>
            <p:cNvSpPr txBox="1"/>
            <p:nvPr userDrawn="1"/>
          </p:nvSpPr>
          <p:spPr>
            <a:xfrm>
              <a:off x="7361982" y="7103242"/>
              <a:ext cx="1109919" cy="307777"/>
            </a:xfrm>
            <a:prstGeom prst="rect">
              <a:avLst/>
            </a:prstGeom>
            <a:noFill/>
          </p:spPr>
          <p:txBody>
            <a:bodyPr wrap="none" rtlCol="0">
              <a:spAutoFit/>
            </a:bodyPr>
            <a:lstStyle/>
            <a:p>
              <a:r>
                <a:rPr lang="en-US" sz="1400" b="0" i="0" err="1">
                  <a:solidFill>
                    <a:schemeClr val="bg1"/>
                  </a:solidFill>
                  <a:latin typeface="Avenir LT Std 35 Light"/>
                  <a:cs typeface="Avenir LT Std 35 Light"/>
                </a:rPr>
                <a:t>info@altaro.com</a:t>
              </a:r>
              <a:endParaRPr lang="en-US" sz="1400" b="0" i="0">
                <a:solidFill>
                  <a:schemeClr val="bg1"/>
                </a:solidFill>
                <a:latin typeface="Avenir LT Std 35 Light"/>
                <a:cs typeface="Avenir LT Std 35 Light"/>
              </a:endParaRPr>
            </a:p>
          </p:txBody>
        </p:sp>
        <p:sp>
          <p:nvSpPr>
            <p:cNvPr id="10" name="TextBox 9"/>
            <p:cNvSpPr txBox="1"/>
            <p:nvPr userDrawn="1"/>
          </p:nvSpPr>
          <p:spPr>
            <a:xfrm>
              <a:off x="8633215" y="7103242"/>
              <a:ext cx="1094291" cy="307777"/>
            </a:xfrm>
            <a:prstGeom prst="rect">
              <a:avLst/>
            </a:prstGeom>
            <a:noFill/>
          </p:spPr>
          <p:txBody>
            <a:bodyPr wrap="none" rtlCol="0">
              <a:spAutoFit/>
            </a:bodyPr>
            <a:lstStyle/>
            <a:p>
              <a:r>
                <a:rPr lang="en-US" sz="1400" b="0" i="0" err="1">
                  <a:solidFill>
                    <a:schemeClr val="bg1"/>
                  </a:solidFill>
                  <a:latin typeface="Avenir LT Std 35 Light"/>
                  <a:cs typeface="Avenir LT Std 35 Light"/>
                </a:rPr>
                <a:t>www.altaro.com</a:t>
              </a:r>
              <a:endParaRPr lang="en-US" sz="1400" b="0" i="0">
                <a:solidFill>
                  <a:schemeClr val="bg1"/>
                </a:solidFill>
                <a:latin typeface="Avenir LT Std 35 Light"/>
                <a:cs typeface="Avenir LT Std 35 Light"/>
              </a:endParaRPr>
            </a:p>
          </p:txBody>
        </p:sp>
        <p:sp>
          <p:nvSpPr>
            <p:cNvPr id="11" name="Oval 10"/>
            <p:cNvSpPr/>
            <p:nvPr userDrawn="1"/>
          </p:nvSpPr>
          <p:spPr>
            <a:xfrm>
              <a:off x="8527158" y="7251274"/>
              <a:ext cx="50800" cy="55880"/>
            </a:xfrm>
            <a:prstGeom prst="ellipse">
              <a:avLst/>
            </a:prstGeom>
            <a:solidFill>
              <a:srgbClr val="EC491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sp>
        <p:nvSpPr>
          <p:cNvPr id="12" name="Text Placeholder 28"/>
          <p:cNvSpPr>
            <a:spLocks noGrp="1"/>
          </p:cNvSpPr>
          <p:nvPr>
            <p:ph type="body" sz="quarter" idx="15" hasCustomPrompt="1"/>
          </p:nvPr>
        </p:nvSpPr>
        <p:spPr>
          <a:xfrm>
            <a:off x="7222611" y="1607786"/>
            <a:ext cx="358775" cy="360362"/>
          </a:xfrm>
          <a:prstGeom prst="rect">
            <a:avLst/>
          </a:prstGeom>
          <a:ln>
            <a:noFill/>
          </a:ln>
        </p:spPr>
        <p:txBody>
          <a:bodyPr anchor="ctr"/>
          <a:lstStyle>
            <a:lvl1pPr algn="dist">
              <a:buNone/>
              <a:defRPr sz="1400" b="0" i="0">
                <a:solidFill>
                  <a:srgbClr val="3C3C3C"/>
                </a:solidFill>
                <a:latin typeface="Avenir Next LT Pro Medium"/>
                <a:cs typeface="Avenir Next LT Pro Medium"/>
              </a:defRPr>
            </a:lvl1pPr>
            <a:lvl5pPr>
              <a:defRPr/>
            </a:lvl5pPr>
          </a:lstStyle>
          <a:p>
            <a:pPr lvl="0"/>
            <a:r>
              <a:rPr lang="en-US"/>
              <a:t>#</a:t>
            </a:r>
            <a:endParaRPr lang="en-CA"/>
          </a:p>
        </p:txBody>
      </p:sp>
      <p:sp>
        <p:nvSpPr>
          <p:cNvPr id="13" name="Text Placeholder 28"/>
          <p:cNvSpPr>
            <a:spLocks noGrp="1"/>
          </p:cNvSpPr>
          <p:nvPr>
            <p:ph type="body" sz="quarter" idx="16" hasCustomPrompt="1"/>
          </p:nvPr>
        </p:nvSpPr>
        <p:spPr>
          <a:xfrm>
            <a:off x="7786833" y="1598519"/>
            <a:ext cx="2905183" cy="360362"/>
          </a:xfrm>
          <a:prstGeom prst="rect">
            <a:avLst/>
          </a:prstGeom>
        </p:spPr>
        <p:txBody>
          <a:bodyPr anchor="ctr"/>
          <a:lstStyle>
            <a:lvl1pPr algn="l">
              <a:buNone/>
              <a:defRPr sz="1600" b="0" i="0">
                <a:solidFill>
                  <a:srgbClr val="3C3C3C"/>
                </a:solidFill>
                <a:latin typeface="Avenir Next LT Pro Medium"/>
                <a:cs typeface="Avenir Next LT Pro Medium"/>
              </a:defRPr>
            </a:lvl1pPr>
            <a:lvl5pPr>
              <a:defRPr/>
            </a:lvl5pPr>
          </a:lstStyle>
          <a:p>
            <a:pPr lvl="0"/>
            <a:r>
              <a:rPr lang="en-US"/>
              <a:t>Content here</a:t>
            </a:r>
            <a:endParaRPr lang="en-CA"/>
          </a:p>
        </p:txBody>
      </p:sp>
      <p:sp>
        <p:nvSpPr>
          <p:cNvPr id="14" name="Text Placeholder 28"/>
          <p:cNvSpPr>
            <a:spLocks noGrp="1"/>
          </p:cNvSpPr>
          <p:nvPr>
            <p:ph type="body" sz="quarter" idx="18" hasCustomPrompt="1"/>
          </p:nvPr>
        </p:nvSpPr>
        <p:spPr>
          <a:xfrm>
            <a:off x="7786833" y="2194618"/>
            <a:ext cx="2905183" cy="360362"/>
          </a:xfrm>
          <a:prstGeom prst="rect">
            <a:avLst/>
          </a:prstGeom>
        </p:spPr>
        <p:txBody>
          <a:bodyPr anchor="ctr"/>
          <a:lstStyle>
            <a:lvl1pPr algn="l">
              <a:buNone/>
              <a:defRPr sz="1600" b="0" i="0">
                <a:solidFill>
                  <a:srgbClr val="3C3C3C"/>
                </a:solidFill>
                <a:latin typeface="Avenir Next LT Pro Medium"/>
                <a:cs typeface="Avenir Next LT Pro Medium"/>
              </a:defRPr>
            </a:lvl1pPr>
            <a:lvl5pPr>
              <a:defRPr/>
            </a:lvl5pPr>
          </a:lstStyle>
          <a:p>
            <a:pPr lvl="0"/>
            <a:r>
              <a:rPr lang="en-US"/>
              <a:t>Content here</a:t>
            </a:r>
            <a:endParaRPr lang="en-CA"/>
          </a:p>
        </p:txBody>
      </p:sp>
      <p:sp>
        <p:nvSpPr>
          <p:cNvPr id="15" name="Text Placeholder 28"/>
          <p:cNvSpPr>
            <a:spLocks noGrp="1"/>
          </p:cNvSpPr>
          <p:nvPr>
            <p:ph type="body" sz="quarter" idx="20" hasCustomPrompt="1"/>
          </p:nvPr>
        </p:nvSpPr>
        <p:spPr>
          <a:xfrm>
            <a:off x="7786833" y="2779917"/>
            <a:ext cx="2905183" cy="360362"/>
          </a:xfrm>
          <a:prstGeom prst="rect">
            <a:avLst/>
          </a:prstGeom>
        </p:spPr>
        <p:txBody>
          <a:bodyPr anchor="ctr"/>
          <a:lstStyle>
            <a:lvl1pPr algn="l">
              <a:buNone/>
              <a:defRPr sz="1600" b="0" i="0">
                <a:solidFill>
                  <a:srgbClr val="3C3C3C"/>
                </a:solidFill>
                <a:latin typeface="Avenir Next LT Pro Medium"/>
                <a:cs typeface="Avenir Next LT Pro Medium"/>
              </a:defRPr>
            </a:lvl1pPr>
            <a:lvl5pPr>
              <a:defRPr/>
            </a:lvl5pPr>
          </a:lstStyle>
          <a:p>
            <a:pPr lvl="0"/>
            <a:r>
              <a:rPr lang="en-US"/>
              <a:t>Content here</a:t>
            </a:r>
            <a:endParaRPr lang="en-CA"/>
          </a:p>
        </p:txBody>
      </p:sp>
      <p:sp>
        <p:nvSpPr>
          <p:cNvPr id="16" name="Text Placeholder 28"/>
          <p:cNvSpPr>
            <a:spLocks noGrp="1"/>
          </p:cNvSpPr>
          <p:nvPr>
            <p:ph type="body" sz="quarter" idx="22" hasCustomPrompt="1"/>
          </p:nvPr>
        </p:nvSpPr>
        <p:spPr>
          <a:xfrm>
            <a:off x="7786833" y="3376016"/>
            <a:ext cx="2905183" cy="360362"/>
          </a:xfrm>
          <a:prstGeom prst="rect">
            <a:avLst/>
          </a:prstGeom>
        </p:spPr>
        <p:txBody>
          <a:bodyPr anchor="ctr"/>
          <a:lstStyle>
            <a:lvl1pPr algn="l">
              <a:buNone/>
              <a:defRPr sz="1600" b="0" i="0">
                <a:solidFill>
                  <a:srgbClr val="3C3C3C"/>
                </a:solidFill>
                <a:latin typeface="Avenir Next LT Pro Medium"/>
                <a:cs typeface="Avenir Next LT Pro Medium"/>
              </a:defRPr>
            </a:lvl1pPr>
            <a:lvl5pPr>
              <a:defRPr/>
            </a:lvl5pPr>
          </a:lstStyle>
          <a:p>
            <a:pPr lvl="0"/>
            <a:r>
              <a:rPr lang="en-US"/>
              <a:t>Content here</a:t>
            </a:r>
            <a:endParaRPr lang="en-CA"/>
          </a:p>
        </p:txBody>
      </p:sp>
      <p:sp>
        <p:nvSpPr>
          <p:cNvPr id="17" name="Text Placeholder 28"/>
          <p:cNvSpPr>
            <a:spLocks noGrp="1"/>
          </p:cNvSpPr>
          <p:nvPr>
            <p:ph type="body" sz="quarter" idx="24" hasCustomPrompt="1"/>
          </p:nvPr>
        </p:nvSpPr>
        <p:spPr>
          <a:xfrm>
            <a:off x="7786833" y="3967881"/>
            <a:ext cx="2905183" cy="360362"/>
          </a:xfrm>
          <a:prstGeom prst="rect">
            <a:avLst/>
          </a:prstGeom>
        </p:spPr>
        <p:txBody>
          <a:bodyPr anchor="ctr"/>
          <a:lstStyle>
            <a:lvl1pPr algn="l">
              <a:buNone/>
              <a:defRPr sz="1600" b="0" i="0">
                <a:solidFill>
                  <a:srgbClr val="3C3C3C"/>
                </a:solidFill>
                <a:latin typeface="Avenir Next LT Pro Medium"/>
                <a:cs typeface="Avenir Next LT Pro Medium"/>
              </a:defRPr>
            </a:lvl1pPr>
            <a:lvl5pPr>
              <a:defRPr/>
            </a:lvl5pPr>
          </a:lstStyle>
          <a:p>
            <a:pPr lvl="0"/>
            <a:r>
              <a:rPr lang="en-US"/>
              <a:t>Content here</a:t>
            </a:r>
            <a:endParaRPr lang="en-CA"/>
          </a:p>
        </p:txBody>
      </p:sp>
      <p:sp>
        <p:nvSpPr>
          <p:cNvPr id="18" name="Text Placeholder 28"/>
          <p:cNvSpPr>
            <a:spLocks noGrp="1"/>
          </p:cNvSpPr>
          <p:nvPr>
            <p:ph type="body" sz="quarter" idx="26" hasCustomPrompt="1"/>
          </p:nvPr>
        </p:nvSpPr>
        <p:spPr>
          <a:xfrm>
            <a:off x="7786833" y="4559677"/>
            <a:ext cx="2905183" cy="360362"/>
          </a:xfrm>
          <a:prstGeom prst="rect">
            <a:avLst/>
          </a:prstGeom>
        </p:spPr>
        <p:txBody>
          <a:bodyPr anchor="ctr"/>
          <a:lstStyle>
            <a:lvl1pPr algn="l">
              <a:buNone/>
              <a:defRPr sz="1600" b="0" i="0">
                <a:solidFill>
                  <a:srgbClr val="3C3C3C"/>
                </a:solidFill>
                <a:latin typeface="Avenir Next LT Pro Medium"/>
                <a:cs typeface="Avenir Next LT Pro Medium"/>
              </a:defRPr>
            </a:lvl1pPr>
            <a:lvl5pPr>
              <a:defRPr/>
            </a:lvl5pPr>
          </a:lstStyle>
          <a:p>
            <a:pPr lvl="0"/>
            <a:r>
              <a:rPr lang="en-US"/>
              <a:t>Content here</a:t>
            </a:r>
            <a:endParaRPr lang="en-CA"/>
          </a:p>
        </p:txBody>
      </p:sp>
      <p:sp>
        <p:nvSpPr>
          <p:cNvPr id="19" name="Text Placeholder 28"/>
          <p:cNvSpPr>
            <a:spLocks noGrp="1"/>
          </p:cNvSpPr>
          <p:nvPr>
            <p:ph type="body" sz="quarter" idx="27" hasCustomPrompt="1"/>
          </p:nvPr>
        </p:nvSpPr>
        <p:spPr>
          <a:xfrm>
            <a:off x="7222611" y="2183850"/>
            <a:ext cx="358775" cy="360362"/>
          </a:xfrm>
          <a:prstGeom prst="rect">
            <a:avLst/>
          </a:prstGeom>
          <a:ln>
            <a:noFill/>
          </a:ln>
        </p:spPr>
        <p:txBody>
          <a:bodyPr anchor="ctr"/>
          <a:lstStyle>
            <a:lvl1pPr algn="dist">
              <a:buNone/>
              <a:defRPr sz="1400" b="0" i="0">
                <a:solidFill>
                  <a:srgbClr val="3C3C3C"/>
                </a:solidFill>
                <a:latin typeface="Avenir Next LT Pro Medium"/>
                <a:cs typeface="Avenir Next LT Pro Medium"/>
              </a:defRPr>
            </a:lvl1pPr>
            <a:lvl5pPr>
              <a:defRPr/>
            </a:lvl5pPr>
          </a:lstStyle>
          <a:p>
            <a:pPr lvl="0"/>
            <a:r>
              <a:rPr lang="en-US"/>
              <a:t>#</a:t>
            </a:r>
            <a:endParaRPr lang="en-CA"/>
          </a:p>
        </p:txBody>
      </p:sp>
      <p:sp>
        <p:nvSpPr>
          <p:cNvPr id="20" name="Text Placeholder 28"/>
          <p:cNvSpPr>
            <a:spLocks noGrp="1"/>
          </p:cNvSpPr>
          <p:nvPr>
            <p:ph type="body" sz="quarter" idx="28" hasCustomPrompt="1"/>
          </p:nvPr>
        </p:nvSpPr>
        <p:spPr>
          <a:xfrm>
            <a:off x="7210221" y="2778499"/>
            <a:ext cx="358775" cy="360362"/>
          </a:xfrm>
          <a:prstGeom prst="rect">
            <a:avLst/>
          </a:prstGeom>
          <a:ln>
            <a:noFill/>
          </a:ln>
        </p:spPr>
        <p:txBody>
          <a:bodyPr anchor="ctr"/>
          <a:lstStyle>
            <a:lvl1pPr algn="dist">
              <a:buNone/>
              <a:defRPr sz="1400" b="0" i="0">
                <a:solidFill>
                  <a:srgbClr val="3C3C3C"/>
                </a:solidFill>
                <a:latin typeface="Avenir Next LT Pro Medium"/>
                <a:cs typeface="Avenir Next LT Pro Medium"/>
              </a:defRPr>
            </a:lvl1pPr>
            <a:lvl5pPr>
              <a:defRPr/>
            </a:lvl5pPr>
          </a:lstStyle>
          <a:p>
            <a:pPr lvl="0"/>
            <a:r>
              <a:rPr lang="en-US"/>
              <a:t>#</a:t>
            </a:r>
            <a:endParaRPr lang="en-CA"/>
          </a:p>
        </p:txBody>
      </p:sp>
      <p:sp>
        <p:nvSpPr>
          <p:cNvPr id="21" name="Text Placeholder 28"/>
          <p:cNvSpPr>
            <a:spLocks noGrp="1"/>
          </p:cNvSpPr>
          <p:nvPr>
            <p:ph type="body" sz="quarter" idx="29" hasCustomPrompt="1"/>
          </p:nvPr>
        </p:nvSpPr>
        <p:spPr>
          <a:xfrm>
            <a:off x="7222611" y="3968038"/>
            <a:ext cx="358775" cy="360362"/>
          </a:xfrm>
          <a:prstGeom prst="rect">
            <a:avLst/>
          </a:prstGeom>
          <a:ln>
            <a:noFill/>
          </a:ln>
        </p:spPr>
        <p:txBody>
          <a:bodyPr anchor="ctr"/>
          <a:lstStyle>
            <a:lvl1pPr algn="dist">
              <a:buNone/>
              <a:defRPr sz="1400" b="0" i="0">
                <a:solidFill>
                  <a:srgbClr val="3C3C3C"/>
                </a:solidFill>
                <a:latin typeface="Avenir Next LT Pro Medium"/>
                <a:cs typeface="Avenir Next LT Pro Medium"/>
              </a:defRPr>
            </a:lvl1pPr>
            <a:lvl5pPr>
              <a:defRPr/>
            </a:lvl5pPr>
          </a:lstStyle>
          <a:p>
            <a:pPr lvl="0"/>
            <a:r>
              <a:rPr lang="en-US"/>
              <a:t>#</a:t>
            </a:r>
            <a:endParaRPr lang="en-CA"/>
          </a:p>
        </p:txBody>
      </p:sp>
      <p:sp>
        <p:nvSpPr>
          <p:cNvPr id="22" name="Text Placeholder 28"/>
          <p:cNvSpPr>
            <a:spLocks noGrp="1"/>
          </p:cNvSpPr>
          <p:nvPr>
            <p:ph type="body" sz="quarter" idx="30" hasCustomPrompt="1"/>
          </p:nvPr>
        </p:nvSpPr>
        <p:spPr>
          <a:xfrm>
            <a:off x="7222611" y="3373306"/>
            <a:ext cx="358775" cy="360362"/>
          </a:xfrm>
          <a:prstGeom prst="rect">
            <a:avLst/>
          </a:prstGeom>
          <a:ln>
            <a:noFill/>
          </a:ln>
        </p:spPr>
        <p:txBody>
          <a:bodyPr anchor="ctr"/>
          <a:lstStyle>
            <a:lvl1pPr algn="dist">
              <a:buNone/>
              <a:defRPr sz="1400" b="0" i="0">
                <a:solidFill>
                  <a:srgbClr val="3C3C3C"/>
                </a:solidFill>
                <a:latin typeface="Avenir Next LT Pro Medium"/>
                <a:cs typeface="Avenir Next LT Pro Medium"/>
              </a:defRPr>
            </a:lvl1pPr>
            <a:lvl5pPr>
              <a:defRPr/>
            </a:lvl5pPr>
          </a:lstStyle>
          <a:p>
            <a:pPr lvl="0"/>
            <a:r>
              <a:rPr lang="en-US"/>
              <a:t>#</a:t>
            </a:r>
            <a:endParaRPr lang="en-CA"/>
          </a:p>
        </p:txBody>
      </p:sp>
      <p:sp>
        <p:nvSpPr>
          <p:cNvPr id="23" name="Text Placeholder 28"/>
          <p:cNvSpPr>
            <a:spLocks noGrp="1"/>
          </p:cNvSpPr>
          <p:nvPr>
            <p:ph type="body" sz="quarter" idx="31" hasCustomPrompt="1"/>
          </p:nvPr>
        </p:nvSpPr>
        <p:spPr>
          <a:xfrm>
            <a:off x="7222611" y="4562770"/>
            <a:ext cx="358775" cy="360362"/>
          </a:xfrm>
          <a:prstGeom prst="rect">
            <a:avLst/>
          </a:prstGeom>
          <a:ln>
            <a:noFill/>
          </a:ln>
        </p:spPr>
        <p:txBody>
          <a:bodyPr anchor="ctr"/>
          <a:lstStyle>
            <a:lvl1pPr algn="dist">
              <a:buNone/>
              <a:defRPr sz="1400" b="0" i="0">
                <a:solidFill>
                  <a:srgbClr val="3C3C3C"/>
                </a:solidFill>
                <a:latin typeface="Avenir Next LT Pro Medium"/>
                <a:cs typeface="Avenir Next LT Pro Medium"/>
              </a:defRPr>
            </a:lvl1pPr>
            <a:lvl5pPr>
              <a:defRPr/>
            </a:lvl5pPr>
          </a:lstStyle>
          <a:p>
            <a:pPr lvl="0"/>
            <a:r>
              <a:rPr lang="en-US"/>
              <a:t>#</a:t>
            </a:r>
            <a:endParaRPr lang="en-CA"/>
          </a:p>
        </p:txBody>
      </p:sp>
      <p:sp>
        <p:nvSpPr>
          <p:cNvPr id="24" name="Text Placeholder 5"/>
          <p:cNvSpPr>
            <a:spLocks noGrp="1"/>
          </p:cNvSpPr>
          <p:nvPr>
            <p:ph type="body" sz="quarter" idx="32" hasCustomPrompt="1"/>
          </p:nvPr>
        </p:nvSpPr>
        <p:spPr>
          <a:xfrm>
            <a:off x="1268244" y="2980972"/>
            <a:ext cx="3456265" cy="804043"/>
          </a:xfrm>
          <a:prstGeom prst="rect">
            <a:avLst/>
          </a:prstGeom>
        </p:spPr>
        <p:txBody>
          <a:bodyPr/>
          <a:lstStyle>
            <a:lvl1pPr marL="0" marR="0" indent="0" algn="ctr" defTabSz="914400" rtl="0" eaLnBrk="1" fontAlgn="auto" latinLnBrk="0" hangingPunct="1">
              <a:lnSpc>
                <a:spcPct val="100000"/>
              </a:lnSpc>
              <a:spcBef>
                <a:spcPct val="20000"/>
              </a:spcBef>
              <a:spcAft>
                <a:spcPts val="0"/>
              </a:spcAft>
              <a:buClrTx/>
              <a:buSzTx/>
              <a:buFontTx/>
              <a:buNone/>
              <a:tabLst/>
              <a:defRPr sz="2400" b="1" i="0">
                <a:solidFill>
                  <a:schemeClr val="bg1"/>
                </a:solidFill>
                <a:latin typeface="Avenir Next LT Pro Demi" charset="0"/>
                <a:ea typeface="Avenir Next LT Pro Demi" charset="0"/>
                <a:cs typeface="Avenir Next LT Pro Demi" charset="0"/>
              </a:defRPr>
            </a:lvl1pPr>
          </a:lstStyle>
          <a:p>
            <a:pPr lvl="0" algn="ctr"/>
            <a:r>
              <a:rPr lang="en-US" sz="2400" b="1" i="0">
                <a:solidFill>
                  <a:schemeClr val="bg1"/>
                </a:solidFill>
                <a:latin typeface="Avenir Next LT Pro Demi" charset="0"/>
                <a:ea typeface="Avenir Next LT Pro Demi" charset="0"/>
                <a:cs typeface="Avenir Next LT Pro Demi" charset="0"/>
              </a:rPr>
              <a:t>CONTENTS OR AGENDA</a:t>
            </a:r>
          </a:p>
        </p:txBody>
      </p:sp>
      <p:pic>
        <p:nvPicPr>
          <p:cNvPr id="25" name="Picture 24">
            <a:extLst>
              <a:ext uri="{FF2B5EF4-FFF2-40B4-BE49-F238E27FC236}">
                <a16:creationId xmlns:a16="http://schemas.microsoft.com/office/drawing/2014/main" id="{77597C03-320F-42B0-81BB-D106E650BDF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b="57330"/>
          <a:stretch/>
        </p:blipFill>
        <p:spPr>
          <a:xfrm>
            <a:off x="1460826" y="1240783"/>
            <a:ext cx="3003370" cy="712808"/>
          </a:xfrm>
          <a:prstGeom prst="rect">
            <a:avLst/>
          </a:prstGeom>
        </p:spPr>
      </p:pic>
    </p:spTree>
    <p:extLst>
      <p:ext uri="{BB962C8B-B14F-4D97-AF65-F5344CB8AC3E}">
        <p14:creationId xmlns:p14="http://schemas.microsoft.com/office/powerpoint/2010/main" val="58093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Main text slide">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print">
            <a:alphaModFix amt="5000"/>
            <a:extLst>
              <a:ext uri="{28A0092B-C50C-407E-A947-70E740481C1C}">
                <a14:useLocalDpi xmlns:a14="http://schemas.microsoft.com/office/drawing/2010/main" val="0"/>
              </a:ext>
            </a:extLst>
          </a:blip>
          <a:srcRect l="60700"/>
          <a:stretch/>
        </p:blipFill>
        <p:spPr>
          <a:xfrm>
            <a:off x="-4957" y="150127"/>
            <a:ext cx="2162342" cy="6049369"/>
          </a:xfrm>
          <a:prstGeom prst="rect">
            <a:avLst/>
          </a:prstGeom>
        </p:spPr>
      </p:pic>
      <p:sp>
        <p:nvSpPr>
          <p:cNvPr id="18" name="Text Placeholder 20"/>
          <p:cNvSpPr>
            <a:spLocks noGrp="1"/>
          </p:cNvSpPr>
          <p:nvPr>
            <p:ph type="body" sz="quarter" idx="19" hasCustomPrompt="1"/>
          </p:nvPr>
        </p:nvSpPr>
        <p:spPr>
          <a:xfrm>
            <a:off x="1248052" y="894599"/>
            <a:ext cx="9648755" cy="360363"/>
          </a:xfrm>
          <a:prstGeom prst="rect">
            <a:avLst/>
          </a:prstGeom>
        </p:spPr>
        <p:txBody>
          <a:bodyPr/>
          <a:lstStyle>
            <a:lvl1pPr>
              <a:buNone/>
              <a:defRPr sz="1600" b="1" i="0">
                <a:solidFill>
                  <a:srgbClr val="3C3C3C"/>
                </a:solidFill>
                <a:latin typeface="AvenirNext LT Pro Regular" panose="020B0504020202020204" pitchFamily="34" charset="0"/>
                <a:cs typeface="AvenirNext LT Pro Regular" panose="020B0504020202020204" pitchFamily="34" charset="0"/>
              </a:defRPr>
            </a:lvl1pPr>
          </a:lstStyle>
          <a:p>
            <a:pPr lvl="0"/>
            <a:r>
              <a:rPr lang="en-US"/>
              <a:t>Page title line</a:t>
            </a:r>
            <a:endParaRPr lang="en-CA"/>
          </a:p>
        </p:txBody>
      </p:sp>
      <p:sp>
        <p:nvSpPr>
          <p:cNvPr id="20" name="Text Placeholder 20"/>
          <p:cNvSpPr>
            <a:spLocks noGrp="1"/>
          </p:cNvSpPr>
          <p:nvPr>
            <p:ph type="body" sz="quarter" idx="20" hasCustomPrompt="1"/>
          </p:nvPr>
        </p:nvSpPr>
        <p:spPr>
          <a:xfrm>
            <a:off x="1247556" y="1260926"/>
            <a:ext cx="9648755" cy="360363"/>
          </a:xfrm>
          <a:prstGeom prst="rect">
            <a:avLst/>
          </a:prstGeom>
        </p:spPr>
        <p:txBody>
          <a:bodyPr/>
          <a:lstStyle>
            <a:lvl1pPr>
              <a:buNone/>
              <a:defRPr sz="1400" b="0" i="0" baseline="0">
                <a:solidFill>
                  <a:srgbClr val="F26027"/>
                </a:solidFill>
                <a:latin typeface="Avenir Next LT Pro Medium"/>
                <a:cs typeface="Avenir Next LT Pro Medium"/>
              </a:defRPr>
            </a:lvl1pPr>
          </a:lstStyle>
          <a:p>
            <a:pPr lvl="0"/>
            <a:r>
              <a:rPr lang="en-US"/>
              <a:t>Subheading 1 text</a:t>
            </a:r>
            <a:endParaRPr lang="en-CA"/>
          </a:p>
        </p:txBody>
      </p:sp>
      <p:sp>
        <p:nvSpPr>
          <p:cNvPr id="7" name="Text Placeholder 23"/>
          <p:cNvSpPr>
            <a:spLocks noGrp="1"/>
          </p:cNvSpPr>
          <p:nvPr>
            <p:ph type="body" sz="quarter" idx="23" hasCustomPrompt="1"/>
          </p:nvPr>
        </p:nvSpPr>
        <p:spPr>
          <a:xfrm>
            <a:off x="1246720" y="1709939"/>
            <a:ext cx="9649881" cy="4192840"/>
          </a:xfrm>
          <a:prstGeom prst="rect">
            <a:avLst/>
          </a:prstGeom>
        </p:spPr>
        <p:txBody>
          <a:bodyPr/>
          <a:lstStyle>
            <a:lvl1pPr marL="171450" marR="0" indent="-171450" algn="l" defTabSz="914400" rtl="0" eaLnBrk="1" fontAlgn="auto" latinLnBrk="0" hangingPunct="1">
              <a:lnSpc>
                <a:spcPct val="100000"/>
              </a:lnSpc>
              <a:spcBef>
                <a:spcPts val="1500"/>
              </a:spcBef>
              <a:spcAft>
                <a:spcPts val="0"/>
              </a:spcAft>
              <a:buClr>
                <a:srgbClr val="F26027"/>
              </a:buClr>
              <a:buSzTx/>
              <a:buFont typeface="Wingdings" panose="05000000000000000000" pitchFamily="2" charset="2"/>
              <a:buChar char="§"/>
              <a:tabLst/>
              <a:defRPr sz="1200" b="0" i="0" baseline="0">
                <a:solidFill>
                  <a:srgbClr val="3C3C3C"/>
                </a:solidFill>
                <a:latin typeface="AvenirNext LT Pro Regular" panose="020B0504020202020204" pitchFamily="34" charset="0"/>
                <a:cs typeface="AvenirNext LT Pro Regular" panose="020B0504020202020204" pitchFamily="34" charset="0"/>
              </a:defRPr>
            </a:lvl1pPr>
            <a:lvl2pPr marL="628650" indent="-171450">
              <a:buClr>
                <a:srgbClr val="F26027"/>
              </a:buClr>
              <a:buSzPct val="95000"/>
              <a:buFont typeface="Arial" panose="020B0604020202020204" pitchFamily="34" charset="0"/>
              <a:buChar char="•"/>
              <a:defRPr sz="1100" b="0" i="0">
                <a:solidFill>
                  <a:srgbClr val="3C3C3C"/>
                </a:solidFill>
                <a:latin typeface="AvenirNext LT Pro Regular" panose="020B0504020202020204" pitchFamily="34" charset="0"/>
                <a:cs typeface="AvenirNext LT Pro Regular" panose="020B0504020202020204" pitchFamily="34" charset="0"/>
              </a:defRPr>
            </a:lvl2pPr>
            <a:lvl3pPr marL="1085850" indent="-171450">
              <a:buClr>
                <a:srgbClr val="F26027"/>
              </a:buClr>
              <a:buSzPct val="90000"/>
              <a:buFont typeface="Courier New" panose="02070309020205020404" pitchFamily="49" charset="0"/>
              <a:buChar char="o"/>
              <a:defRPr sz="1000" b="0" i="0">
                <a:solidFill>
                  <a:srgbClr val="3C3C3C"/>
                </a:solidFill>
                <a:latin typeface="AvenirNext LT Pro Regular" panose="020B0504020202020204" pitchFamily="34" charset="0"/>
                <a:cs typeface="AvenirNext LT Pro Regular" panose="020B0504020202020204" pitchFamily="34" charset="0"/>
              </a:defRPr>
            </a:lvl3pPr>
            <a:lvl4pPr marL="1543050" indent="-171450">
              <a:buClr>
                <a:srgbClr val="F26027"/>
              </a:buClr>
              <a:buSzPct val="90000"/>
              <a:buFont typeface="Avenir LT Std 35 Light" panose="020B0402020203020204" pitchFamily="34" charset="0"/>
              <a:buChar char="-"/>
              <a:defRPr sz="1000" b="0" i="0">
                <a:solidFill>
                  <a:srgbClr val="3C3C3C"/>
                </a:solidFill>
                <a:latin typeface="AvenirNext LT Pro Regular" panose="020B0504020202020204" pitchFamily="34" charset="0"/>
                <a:cs typeface="AvenirNext LT Pro Regular" panose="020B0504020202020204" pitchFamily="34" charset="0"/>
              </a:defRPr>
            </a:lvl4pPr>
            <a:lvl5pPr marL="2000250" indent="-171450">
              <a:buClr>
                <a:srgbClr val="F26027"/>
              </a:buClr>
              <a:buSzPct val="90000"/>
              <a:buFont typeface="Avenir LT Std 35 Light" panose="020B0402020203020204" pitchFamily="34" charset="0"/>
              <a:buChar char="∙"/>
              <a:defRPr sz="1000" b="0" i="0">
                <a:solidFill>
                  <a:srgbClr val="3C3C3C"/>
                </a:solidFill>
                <a:latin typeface="AvenirNext LT Pro Regular" panose="020B0504020202020204" pitchFamily="34" charset="0"/>
                <a:cs typeface="AvenirNext LT Pro Regular" panose="020B0504020202020204" pitchFamily="34" charset="0"/>
              </a:defRPr>
            </a:lvl5pPr>
          </a:lstStyle>
          <a:p>
            <a:pPr lvl="0"/>
            <a:r>
              <a:rPr lang="en-US"/>
              <a:t>Main text with bullets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24182866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78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screen right  slide">
    <p:spTree>
      <p:nvGrpSpPr>
        <p:cNvPr id="1" name=""/>
        <p:cNvGrpSpPr/>
        <p:nvPr/>
      </p:nvGrpSpPr>
      <p:grpSpPr>
        <a:xfrm>
          <a:off x="0" y="0"/>
          <a:ext cx="0" cy="0"/>
          <a:chOff x="0" y="0"/>
          <a:chExt cx="0" cy="0"/>
        </a:xfrm>
      </p:grpSpPr>
      <p:sp>
        <p:nvSpPr>
          <p:cNvPr id="7" name="Rectangle 6"/>
          <p:cNvSpPr/>
          <p:nvPr userDrawn="1"/>
        </p:nvSpPr>
        <p:spPr>
          <a:xfrm>
            <a:off x="-12675" y="-7361"/>
            <a:ext cx="8641667" cy="6345099"/>
          </a:xfrm>
          <a:custGeom>
            <a:avLst/>
            <a:gdLst>
              <a:gd name="connsiteX0" fmla="*/ 0 w 9144000"/>
              <a:gd name="connsiteY0" fmla="*/ 0 h 6348564"/>
              <a:gd name="connsiteX1" fmla="*/ 9144000 w 9144000"/>
              <a:gd name="connsiteY1" fmla="*/ 0 h 6348564"/>
              <a:gd name="connsiteX2" fmla="*/ 9144000 w 9144000"/>
              <a:gd name="connsiteY2" fmla="*/ 6348564 h 6348564"/>
              <a:gd name="connsiteX3" fmla="*/ 0 w 9144000"/>
              <a:gd name="connsiteY3" fmla="*/ 6348564 h 6348564"/>
              <a:gd name="connsiteX4" fmla="*/ 0 w 9144000"/>
              <a:gd name="connsiteY4" fmla="*/ 0 h 6348564"/>
              <a:gd name="connsiteX0" fmla="*/ 0 w 9144000"/>
              <a:gd name="connsiteY0" fmla="*/ 0 h 6348564"/>
              <a:gd name="connsiteX1" fmla="*/ 9144000 w 9144000"/>
              <a:gd name="connsiteY1" fmla="*/ 0 h 6348564"/>
              <a:gd name="connsiteX2" fmla="*/ 3009900 w 9144000"/>
              <a:gd name="connsiteY2" fmla="*/ 6348564 h 6348564"/>
              <a:gd name="connsiteX3" fmla="*/ 0 w 9144000"/>
              <a:gd name="connsiteY3" fmla="*/ 6348564 h 6348564"/>
              <a:gd name="connsiteX4" fmla="*/ 0 w 9144000"/>
              <a:gd name="connsiteY4" fmla="*/ 0 h 6348564"/>
              <a:gd name="connsiteX0" fmla="*/ 0 w 7632700"/>
              <a:gd name="connsiteY0" fmla="*/ 0 h 6348564"/>
              <a:gd name="connsiteX1" fmla="*/ 7632700 w 7632700"/>
              <a:gd name="connsiteY1" fmla="*/ 25400 h 6348564"/>
              <a:gd name="connsiteX2" fmla="*/ 3009900 w 7632700"/>
              <a:gd name="connsiteY2" fmla="*/ 6348564 h 6348564"/>
              <a:gd name="connsiteX3" fmla="*/ 0 w 7632700"/>
              <a:gd name="connsiteY3" fmla="*/ 6348564 h 6348564"/>
              <a:gd name="connsiteX4" fmla="*/ 0 w 7632700"/>
              <a:gd name="connsiteY4" fmla="*/ 0 h 6348564"/>
              <a:gd name="connsiteX0" fmla="*/ 0 w 7632700"/>
              <a:gd name="connsiteY0" fmla="*/ 0 h 6412064"/>
              <a:gd name="connsiteX1" fmla="*/ 7632700 w 7632700"/>
              <a:gd name="connsiteY1" fmla="*/ 25400 h 6412064"/>
              <a:gd name="connsiteX2" fmla="*/ 3594100 w 7632700"/>
              <a:gd name="connsiteY2" fmla="*/ 6412064 h 6412064"/>
              <a:gd name="connsiteX3" fmla="*/ 0 w 7632700"/>
              <a:gd name="connsiteY3" fmla="*/ 6348564 h 6412064"/>
              <a:gd name="connsiteX4" fmla="*/ 0 w 7632700"/>
              <a:gd name="connsiteY4" fmla="*/ 0 h 6412064"/>
              <a:gd name="connsiteX0" fmla="*/ 0 w 6096000"/>
              <a:gd name="connsiteY0" fmla="*/ 0 h 6412064"/>
              <a:gd name="connsiteX1" fmla="*/ 6096000 w 6096000"/>
              <a:gd name="connsiteY1" fmla="*/ 0 h 6412064"/>
              <a:gd name="connsiteX2" fmla="*/ 3594100 w 6096000"/>
              <a:gd name="connsiteY2" fmla="*/ 6412064 h 6412064"/>
              <a:gd name="connsiteX3" fmla="*/ 0 w 6096000"/>
              <a:gd name="connsiteY3" fmla="*/ 6348564 h 6412064"/>
              <a:gd name="connsiteX4" fmla="*/ 0 w 6096000"/>
              <a:gd name="connsiteY4" fmla="*/ 0 h 6412064"/>
              <a:gd name="connsiteX0" fmla="*/ 0 w 6096000"/>
              <a:gd name="connsiteY0" fmla="*/ 0 h 6373964"/>
              <a:gd name="connsiteX1" fmla="*/ 6096000 w 6096000"/>
              <a:gd name="connsiteY1" fmla="*/ 0 h 6373964"/>
              <a:gd name="connsiteX2" fmla="*/ 4216400 w 6096000"/>
              <a:gd name="connsiteY2" fmla="*/ 6373964 h 6373964"/>
              <a:gd name="connsiteX3" fmla="*/ 0 w 6096000"/>
              <a:gd name="connsiteY3" fmla="*/ 6348564 h 6373964"/>
              <a:gd name="connsiteX4" fmla="*/ 0 w 6096000"/>
              <a:gd name="connsiteY4" fmla="*/ 0 h 6373964"/>
              <a:gd name="connsiteX0" fmla="*/ 0 w 5461000"/>
              <a:gd name="connsiteY0" fmla="*/ 12700 h 6386664"/>
              <a:gd name="connsiteX1" fmla="*/ 5461000 w 5461000"/>
              <a:gd name="connsiteY1" fmla="*/ 0 h 6386664"/>
              <a:gd name="connsiteX2" fmla="*/ 4216400 w 5461000"/>
              <a:gd name="connsiteY2" fmla="*/ 6386664 h 6386664"/>
              <a:gd name="connsiteX3" fmla="*/ 0 w 5461000"/>
              <a:gd name="connsiteY3" fmla="*/ 6361264 h 6386664"/>
              <a:gd name="connsiteX4" fmla="*/ 0 w 5461000"/>
              <a:gd name="connsiteY4" fmla="*/ 12700 h 6386664"/>
              <a:gd name="connsiteX0" fmla="*/ 0 w 5461000"/>
              <a:gd name="connsiteY0" fmla="*/ 12700 h 6412064"/>
              <a:gd name="connsiteX1" fmla="*/ 5461000 w 5461000"/>
              <a:gd name="connsiteY1" fmla="*/ 0 h 6412064"/>
              <a:gd name="connsiteX2" fmla="*/ 4356100 w 5461000"/>
              <a:gd name="connsiteY2" fmla="*/ 6412064 h 6412064"/>
              <a:gd name="connsiteX3" fmla="*/ 0 w 5461000"/>
              <a:gd name="connsiteY3" fmla="*/ 6361264 h 6412064"/>
              <a:gd name="connsiteX4" fmla="*/ 0 w 5461000"/>
              <a:gd name="connsiteY4" fmla="*/ 12700 h 6412064"/>
              <a:gd name="connsiteX0" fmla="*/ 0 w 5461000"/>
              <a:gd name="connsiteY0" fmla="*/ 12700 h 6399364"/>
              <a:gd name="connsiteX1" fmla="*/ 5461000 w 5461000"/>
              <a:gd name="connsiteY1" fmla="*/ 0 h 6399364"/>
              <a:gd name="connsiteX2" fmla="*/ 4089400 w 5461000"/>
              <a:gd name="connsiteY2" fmla="*/ 6399364 h 6399364"/>
              <a:gd name="connsiteX3" fmla="*/ 0 w 5461000"/>
              <a:gd name="connsiteY3" fmla="*/ 6361264 h 6399364"/>
              <a:gd name="connsiteX4" fmla="*/ 0 w 5461000"/>
              <a:gd name="connsiteY4" fmla="*/ 12700 h 6399364"/>
              <a:gd name="connsiteX0" fmla="*/ 0 w 5918200"/>
              <a:gd name="connsiteY0" fmla="*/ 12700 h 6399364"/>
              <a:gd name="connsiteX1" fmla="*/ 5918200 w 5918200"/>
              <a:gd name="connsiteY1" fmla="*/ 0 h 6399364"/>
              <a:gd name="connsiteX2" fmla="*/ 4089400 w 5918200"/>
              <a:gd name="connsiteY2" fmla="*/ 6399364 h 6399364"/>
              <a:gd name="connsiteX3" fmla="*/ 0 w 5918200"/>
              <a:gd name="connsiteY3" fmla="*/ 6361264 h 6399364"/>
              <a:gd name="connsiteX4" fmla="*/ 0 w 5918200"/>
              <a:gd name="connsiteY4" fmla="*/ 12700 h 6399364"/>
              <a:gd name="connsiteX0" fmla="*/ 0 w 5918200"/>
              <a:gd name="connsiteY0" fmla="*/ 12700 h 6362788"/>
              <a:gd name="connsiteX1" fmla="*/ 5918200 w 5918200"/>
              <a:gd name="connsiteY1" fmla="*/ 0 h 6362788"/>
              <a:gd name="connsiteX2" fmla="*/ 1988439 w 5918200"/>
              <a:gd name="connsiteY2" fmla="*/ 6362788 h 6362788"/>
              <a:gd name="connsiteX3" fmla="*/ 0 w 5918200"/>
              <a:gd name="connsiteY3" fmla="*/ 6361264 h 6362788"/>
              <a:gd name="connsiteX4" fmla="*/ 0 w 5918200"/>
              <a:gd name="connsiteY4" fmla="*/ 12700 h 6362788"/>
              <a:gd name="connsiteX0" fmla="*/ 0 w 4349877"/>
              <a:gd name="connsiteY0" fmla="*/ 3556 h 6353644"/>
              <a:gd name="connsiteX1" fmla="*/ 4349877 w 4349877"/>
              <a:gd name="connsiteY1" fmla="*/ 0 h 6353644"/>
              <a:gd name="connsiteX2" fmla="*/ 1988439 w 4349877"/>
              <a:gd name="connsiteY2" fmla="*/ 6353644 h 6353644"/>
              <a:gd name="connsiteX3" fmla="*/ 0 w 4349877"/>
              <a:gd name="connsiteY3" fmla="*/ 6352120 h 6353644"/>
              <a:gd name="connsiteX4" fmla="*/ 0 w 4349877"/>
              <a:gd name="connsiteY4" fmla="*/ 3556 h 6353644"/>
              <a:gd name="connsiteX0" fmla="*/ 0 w 4349877"/>
              <a:gd name="connsiteY0" fmla="*/ 3556 h 6362788"/>
              <a:gd name="connsiteX1" fmla="*/ 4349877 w 4349877"/>
              <a:gd name="connsiteY1" fmla="*/ 0 h 6362788"/>
              <a:gd name="connsiteX2" fmla="*/ 2248840 w 4349877"/>
              <a:gd name="connsiteY2" fmla="*/ 6362788 h 6362788"/>
              <a:gd name="connsiteX3" fmla="*/ 0 w 4349877"/>
              <a:gd name="connsiteY3" fmla="*/ 6352120 h 6362788"/>
              <a:gd name="connsiteX4" fmla="*/ 0 w 4349877"/>
              <a:gd name="connsiteY4" fmla="*/ 3556 h 6362788"/>
              <a:gd name="connsiteX0" fmla="*/ 0 w 3281931"/>
              <a:gd name="connsiteY0" fmla="*/ 10432 h 6369664"/>
              <a:gd name="connsiteX1" fmla="*/ 3281931 w 3281931"/>
              <a:gd name="connsiteY1" fmla="*/ 0 h 6369664"/>
              <a:gd name="connsiteX2" fmla="*/ 2248840 w 3281931"/>
              <a:gd name="connsiteY2" fmla="*/ 6369664 h 6369664"/>
              <a:gd name="connsiteX3" fmla="*/ 0 w 3281931"/>
              <a:gd name="connsiteY3" fmla="*/ 6358996 h 6369664"/>
              <a:gd name="connsiteX4" fmla="*/ 0 w 3281931"/>
              <a:gd name="connsiteY4" fmla="*/ 10432 h 6369664"/>
              <a:gd name="connsiteX0" fmla="*/ 0 w 3858379"/>
              <a:gd name="connsiteY0" fmla="*/ 0 h 6359232"/>
              <a:gd name="connsiteX1" fmla="*/ 3858379 w 3858379"/>
              <a:gd name="connsiteY1" fmla="*/ 5942 h 6359232"/>
              <a:gd name="connsiteX2" fmla="*/ 2248840 w 3858379"/>
              <a:gd name="connsiteY2" fmla="*/ 6359232 h 6359232"/>
              <a:gd name="connsiteX3" fmla="*/ 0 w 3858379"/>
              <a:gd name="connsiteY3" fmla="*/ 6348564 h 6359232"/>
              <a:gd name="connsiteX4" fmla="*/ 0 w 3858379"/>
              <a:gd name="connsiteY4" fmla="*/ 0 h 6359232"/>
              <a:gd name="connsiteX0" fmla="*/ 0 w 3862222"/>
              <a:gd name="connsiteY0" fmla="*/ 4974 h 6364206"/>
              <a:gd name="connsiteX1" fmla="*/ 3862222 w 3862222"/>
              <a:gd name="connsiteY1" fmla="*/ 0 h 6364206"/>
              <a:gd name="connsiteX2" fmla="*/ 2248840 w 3862222"/>
              <a:gd name="connsiteY2" fmla="*/ 6364206 h 6364206"/>
              <a:gd name="connsiteX3" fmla="*/ 0 w 3862222"/>
              <a:gd name="connsiteY3" fmla="*/ 6353538 h 6364206"/>
              <a:gd name="connsiteX4" fmla="*/ 0 w 3862222"/>
              <a:gd name="connsiteY4" fmla="*/ 4974 h 6364206"/>
              <a:gd name="connsiteX0" fmla="*/ 0 w 3354948"/>
              <a:gd name="connsiteY0" fmla="*/ 4974 h 6364206"/>
              <a:gd name="connsiteX1" fmla="*/ 3354948 w 3354948"/>
              <a:gd name="connsiteY1" fmla="*/ 0 h 6364206"/>
              <a:gd name="connsiteX2" fmla="*/ 2248840 w 3354948"/>
              <a:gd name="connsiteY2" fmla="*/ 6364206 h 6364206"/>
              <a:gd name="connsiteX3" fmla="*/ 0 w 3354948"/>
              <a:gd name="connsiteY3" fmla="*/ 6353538 h 6364206"/>
              <a:gd name="connsiteX4" fmla="*/ 0 w 3354948"/>
              <a:gd name="connsiteY4" fmla="*/ 4974 h 6364206"/>
              <a:gd name="connsiteX0" fmla="*/ 0 w 3612429"/>
              <a:gd name="connsiteY0" fmla="*/ 10431 h 6369663"/>
              <a:gd name="connsiteX1" fmla="*/ 3612429 w 3612429"/>
              <a:gd name="connsiteY1" fmla="*/ 0 h 6369663"/>
              <a:gd name="connsiteX2" fmla="*/ 2248840 w 3612429"/>
              <a:gd name="connsiteY2" fmla="*/ 6369663 h 6369663"/>
              <a:gd name="connsiteX3" fmla="*/ 0 w 3612429"/>
              <a:gd name="connsiteY3" fmla="*/ 6358995 h 6369663"/>
              <a:gd name="connsiteX4" fmla="*/ 0 w 3612429"/>
              <a:gd name="connsiteY4" fmla="*/ 10431 h 6369663"/>
              <a:gd name="connsiteX0" fmla="*/ 0 w 3443337"/>
              <a:gd name="connsiteY0" fmla="*/ 10431 h 6369663"/>
              <a:gd name="connsiteX1" fmla="*/ 3443337 w 3443337"/>
              <a:gd name="connsiteY1" fmla="*/ 0 h 6369663"/>
              <a:gd name="connsiteX2" fmla="*/ 2248840 w 3443337"/>
              <a:gd name="connsiteY2" fmla="*/ 6369663 h 6369663"/>
              <a:gd name="connsiteX3" fmla="*/ 0 w 3443337"/>
              <a:gd name="connsiteY3" fmla="*/ 6358995 h 6369663"/>
              <a:gd name="connsiteX4" fmla="*/ 0 w 3443337"/>
              <a:gd name="connsiteY4" fmla="*/ 10431 h 6369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337" h="6369663">
                <a:moveTo>
                  <a:pt x="0" y="10431"/>
                </a:moveTo>
                <a:lnTo>
                  <a:pt x="3443337" y="0"/>
                </a:lnTo>
                <a:lnTo>
                  <a:pt x="2248840" y="6369663"/>
                </a:lnTo>
                <a:lnTo>
                  <a:pt x="0" y="6358995"/>
                </a:lnTo>
                <a:lnTo>
                  <a:pt x="0" y="10431"/>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8600" r="27162"/>
          <a:stretch/>
        </p:blipFill>
        <p:spPr>
          <a:xfrm>
            <a:off x="6629595" y="443785"/>
            <a:ext cx="5575084" cy="5979779"/>
          </a:xfrm>
          <a:prstGeom prst="rect">
            <a:avLst/>
          </a:prstGeom>
          <a:noFill/>
          <a:effectLst/>
        </p:spPr>
      </p:pic>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332997" y="580036"/>
            <a:ext cx="593195" cy="975318"/>
          </a:xfrm>
          <a:prstGeom prst="rect">
            <a:avLst/>
          </a:prstGeom>
        </p:spPr>
      </p:pic>
      <p:sp>
        <p:nvSpPr>
          <p:cNvPr id="25" name="Picture Placeholder 27"/>
          <p:cNvSpPr>
            <a:spLocks noGrp="1"/>
          </p:cNvSpPr>
          <p:nvPr>
            <p:ph type="pic" sz="quarter" idx="21" hasCustomPrompt="1"/>
          </p:nvPr>
        </p:nvSpPr>
        <p:spPr>
          <a:xfrm>
            <a:off x="7170469" y="1211984"/>
            <a:ext cx="5034210" cy="3051383"/>
          </a:xfrm>
          <a:prstGeom prst="rect">
            <a:avLst/>
          </a:prstGeom>
        </p:spPr>
        <p:txBody>
          <a:bodyPr/>
          <a:lstStyle>
            <a:lvl1pPr algn="ctr">
              <a:buNone/>
              <a:defRPr sz="2400">
                <a:solidFill>
                  <a:schemeClr val="bg1"/>
                </a:solidFill>
                <a:latin typeface="AvenirNext LT Pro"/>
              </a:defRPr>
            </a:lvl1pPr>
          </a:lstStyle>
          <a:p>
            <a:r>
              <a:rPr lang="en-CA"/>
              <a:t>picture</a:t>
            </a:r>
          </a:p>
        </p:txBody>
      </p:sp>
      <p:sp>
        <p:nvSpPr>
          <p:cNvPr id="9" name="Text Placeholder 23"/>
          <p:cNvSpPr>
            <a:spLocks noGrp="1"/>
          </p:cNvSpPr>
          <p:nvPr>
            <p:ph type="body" sz="quarter" idx="27" hasCustomPrompt="1"/>
          </p:nvPr>
        </p:nvSpPr>
        <p:spPr>
          <a:xfrm>
            <a:off x="888498" y="1847142"/>
            <a:ext cx="4736695" cy="4192840"/>
          </a:xfrm>
          <a:prstGeom prst="rect">
            <a:avLst/>
          </a:prstGeom>
        </p:spPr>
        <p:txBody>
          <a:bodyPr/>
          <a:lstStyle>
            <a:lvl1pPr marL="171450" marR="0" indent="-171450" algn="l" defTabSz="914400" rtl="0" eaLnBrk="1" fontAlgn="auto" latinLnBrk="0" hangingPunct="1">
              <a:lnSpc>
                <a:spcPct val="100000"/>
              </a:lnSpc>
              <a:spcBef>
                <a:spcPts val="1500"/>
              </a:spcBef>
              <a:spcAft>
                <a:spcPts val="0"/>
              </a:spcAft>
              <a:buClr>
                <a:srgbClr val="F26027"/>
              </a:buClr>
              <a:buSzTx/>
              <a:buFont typeface="Wingdings" panose="05000000000000000000" pitchFamily="2" charset="2"/>
              <a:buChar char="§"/>
              <a:tabLst/>
              <a:defRPr sz="1200" b="0" i="0" baseline="0">
                <a:solidFill>
                  <a:srgbClr val="3C3C3C"/>
                </a:solidFill>
                <a:latin typeface="AvenirNext LT Pro Regular" panose="020B0504020202020204" pitchFamily="34" charset="0"/>
                <a:cs typeface="AvenirNext LT Pro Regular" panose="020B0504020202020204" pitchFamily="34" charset="0"/>
              </a:defRPr>
            </a:lvl1pPr>
            <a:lvl2pPr marL="628650" indent="-171450">
              <a:buClr>
                <a:srgbClr val="F26027"/>
              </a:buClr>
              <a:buSzPct val="95000"/>
              <a:buFont typeface="Arial" panose="020B0604020202020204" pitchFamily="34" charset="0"/>
              <a:buChar char="•"/>
              <a:defRPr sz="1100" b="0" i="0">
                <a:solidFill>
                  <a:srgbClr val="3C3C3C"/>
                </a:solidFill>
                <a:latin typeface="AvenirNext LT Pro Regular" panose="020B0504020202020204" pitchFamily="34" charset="0"/>
                <a:cs typeface="AvenirNext LT Pro Regular" panose="020B0504020202020204" pitchFamily="34" charset="0"/>
              </a:defRPr>
            </a:lvl2pPr>
            <a:lvl3pPr marL="1085850" indent="-171450">
              <a:buClr>
                <a:srgbClr val="F26027"/>
              </a:buClr>
              <a:buSzPct val="90000"/>
              <a:buFont typeface="Courier New" panose="02070309020205020404" pitchFamily="49" charset="0"/>
              <a:buChar char="o"/>
              <a:defRPr sz="1000" b="0" i="0">
                <a:solidFill>
                  <a:srgbClr val="3C3C3C"/>
                </a:solidFill>
                <a:latin typeface="AvenirNext LT Pro Regular" panose="020B0504020202020204" pitchFamily="34" charset="0"/>
                <a:cs typeface="AvenirNext LT Pro Regular" panose="020B0504020202020204" pitchFamily="34" charset="0"/>
              </a:defRPr>
            </a:lvl3pPr>
            <a:lvl4pPr marL="1543050" indent="-171450">
              <a:buClr>
                <a:srgbClr val="F26027"/>
              </a:buClr>
              <a:buSzPct val="90000"/>
              <a:buFont typeface="Avenir LT Std 35 Light" panose="020B0402020203020204" pitchFamily="34" charset="0"/>
              <a:buChar char="-"/>
              <a:defRPr sz="1000" b="0" i="0">
                <a:solidFill>
                  <a:srgbClr val="3C3C3C"/>
                </a:solidFill>
                <a:latin typeface="AvenirNext LT Pro Regular" panose="020B0504020202020204" pitchFamily="34" charset="0"/>
                <a:cs typeface="AvenirNext LT Pro Regular" panose="020B0504020202020204" pitchFamily="34" charset="0"/>
              </a:defRPr>
            </a:lvl4pPr>
            <a:lvl5pPr marL="2000250" indent="-171450">
              <a:buClr>
                <a:srgbClr val="F26027"/>
              </a:buClr>
              <a:buSzPct val="90000"/>
              <a:buFont typeface="Avenir LT Std 35 Light" panose="020B0402020203020204" pitchFamily="34" charset="0"/>
              <a:buChar char="∙"/>
              <a:defRPr sz="1000" b="0" i="0">
                <a:solidFill>
                  <a:srgbClr val="3C3C3C"/>
                </a:solidFill>
                <a:latin typeface="AvenirNext LT Pro Regular" panose="020B0504020202020204" pitchFamily="34" charset="0"/>
                <a:cs typeface="AvenirNext LT Pro Regular" panose="020B0504020202020204" pitchFamily="34" charset="0"/>
              </a:defRPr>
            </a:lvl5pPr>
          </a:lstStyle>
          <a:p>
            <a:pPr lvl="0"/>
            <a:r>
              <a:rPr lang="en-US"/>
              <a:t>Main text with bullets</a:t>
            </a:r>
          </a:p>
          <a:p>
            <a:pPr lvl="1"/>
            <a:r>
              <a:rPr lang="en-US"/>
              <a:t>Second level</a:t>
            </a:r>
          </a:p>
          <a:p>
            <a:pPr lvl="2"/>
            <a:r>
              <a:rPr lang="en-US"/>
              <a:t>Third level</a:t>
            </a:r>
          </a:p>
          <a:p>
            <a:pPr lvl="3"/>
            <a:r>
              <a:rPr lang="en-US"/>
              <a:t>Fourth level</a:t>
            </a:r>
          </a:p>
          <a:p>
            <a:pPr lvl="4"/>
            <a:r>
              <a:rPr lang="en-US"/>
              <a:t>Fifth level</a:t>
            </a:r>
            <a:endParaRPr lang="en-CA"/>
          </a:p>
        </p:txBody>
      </p:sp>
      <p:sp>
        <p:nvSpPr>
          <p:cNvPr id="10" name="Text Placeholder 20"/>
          <p:cNvSpPr>
            <a:spLocks noGrp="1"/>
          </p:cNvSpPr>
          <p:nvPr>
            <p:ph type="body" sz="quarter" idx="19" hasCustomPrompt="1"/>
          </p:nvPr>
        </p:nvSpPr>
        <p:spPr>
          <a:xfrm>
            <a:off x="889830" y="1031802"/>
            <a:ext cx="4735238" cy="360363"/>
          </a:xfrm>
          <a:prstGeom prst="rect">
            <a:avLst/>
          </a:prstGeom>
        </p:spPr>
        <p:txBody>
          <a:bodyPr/>
          <a:lstStyle>
            <a:lvl1pPr>
              <a:buNone/>
              <a:defRPr sz="1600" b="1" i="0">
                <a:solidFill>
                  <a:srgbClr val="3C3C3C"/>
                </a:solidFill>
                <a:latin typeface="AvenirNext LT Pro Regular" panose="020B0504020202020204" pitchFamily="34" charset="0"/>
                <a:cs typeface="AvenirNext LT Pro Regular" panose="020B0504020202020204" pitchFamily="34" charset="0"/>
              </a:defRPr>
            </a:lvl1pPr>
          </a:lstStyle>
          <a:p>
            <a:pPr lvl="0"/>
            <a:r>
              <a:rPr lang="en-US"/>
              <a:t>Page title line</a:t>
            </a:r>
            <a:endParaRPr lang="en-CA"/>
          </a:p>
        </p:txBody>
      </p:sp>
      <p:sp>
        <p:nvSpPr>
          <p:cNvPr id="11" name="Text Placeholder 20"/>
          <p:cNvSpPr>
            <a:spLocks noGrp="1"/>
          </p:cNvSpPr>
          <p:nvPr>
            <p:ph type="body" sz="quarter" idx="20" hasCustomPrompt="1"/>
          </p:nvPr>
        </p:nvSpPr>
        <p:spPr>
          <a:xfrm>
            <a:off x="889334" y="1398129"/>
            <a:ext cx="4735780" cy="360363"/>
          </a:xfrm>
          <a:prstGeom prst="rect">
            <a:avLst/>
          </a:prstGeom>
        </p:spPr>
        <p:txBody>
          <a:bodyPr/>
          <a:lstStyle>
            <a:lvl1pPr>
              <a:buNone/>
              <a:defRPr sz="1400" b="0" i="0" baseline="0">
                <a:solidFill>
                  <a:srgbClr val="F26027"/>
                </a:solidFill>
                <a:latin typeface="Avenir Next LT Pro Medium"/>
                <a:cs typeface="Avenir Next LT Pro Medium"/>
              </a:defRPr>
            </a:lvl1pPr>
          </a:lstStyle>
          <a:p>
            <a:pPr lvl="0"/>
            <a:r>
              <a:rPr lang="en-US"/>
              <a:t>Subheading 1 text</a:t>
            </a:r>
            <a:endParaRPr lang="en-CA"/>
          </a:p>
        </p:txBody>
      </p:sp>
    </p:spTree>
    <p:extLst>
      <p:ext uri="{BB962C8B-B14F-4D97-AF65-F5344CB8AC3E}">
        <p14:creationId xmlns:p14="http://schemas.microsoft.com/office/powerpoint/2010/main" val="113237410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2615376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891496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81842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65514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572723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7672322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_w_Title">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print">
            <a:alphaModFix amt="5000"/>
            <a:extLst>
              <a:ext uri="{28A0092B-C50C-407E-A947-70E740481C1C}">
                <a14:useLocalDpi xmlns:a14="http://schemas.microsoft.com/office/drawing/2010/main" val="0"/>
              </a:ext>
            </a:extLst>
          </a:blip>
          <a:srcRect l="60700"/>
          <a:stretch/>
        </p:blipFill>
        <p:spPr>
          <a:xfrm>
            <a:off x="-4957" y="150127"/>
            <a:ext cx="2162342" cy="6049369"/>
          </a:xfrm>
          <a:prstGeom prst="rect">
            <a:avLst/>
          </a:prstGeom>
        </p:spPr>
      </p:pic>
      <p:sp>
        <p:nvSpPr>
          <p:cNvPr id="3" name="Title 2">
            <a:extLst>
              <a:ext uri="{FF2B5EF4-FFF2-40B4-BE49-F238E27FC236}">
                <a16:creationId xmlns:a16="http://schemas.microsoft.com/office/drawing/2014/main" id="{158E6AB4-1597-44C8-B64A-536EA84B9021}"/>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3786951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78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screen left  slide">
    <p:spTree>
      <p:nvGrpSpPr>
        <p:cNvPr id="1" name=""/>
        <p:cNvGrpSpPr/>
        <p:nvPr/>
      </p:nvGrpSpPr>
      <p:grpSpPr>
        <a:xfrm>
          <a:off x="0" y="0"/>
          <a:ext cx="0" cy="0"/>
          <a:chOff x="0" y="0"/>
          <a:chExt cx="0" cy="0"/>
        </a:xfrm>
      </p:grpSpPr>
      <p:sp>
        <p:nvSpPr>
          <p:cNvPr id="18" name="Rectangle 6"/>
          <p:cNvSpPr/>
          <p:nvPr userDrawn="1"/>
        </p:nvSpPr>
        <p:spPr>
          <a:xfrm flipH="1">
            <a:off x="3962400" y="-7360"/>
            <a:ext cx="8229600" cy="6345098"/>
          </a:xfrm>
          <a:custGeom>
            <a:avLst/>
            <a:gdLst>
              <a:gd name="connsiteX0" fmla="*/ 0 w 9144000"/>
              <a:gd name="connsiteY0" fmla="*/ 0 h 6348564"/>
              <a:gd name="connsiteX1" fmla="*/ 9144000 w 9144000"/>
              <a:gd name="connsiteY1" fmla="*/ 0 h 6348564"/>
              <a:gd name="connsiteX2" fmla="*/ 9144000 w 9144000"/>
              <a:gd name="connsiteY2" fmla="*/ 6348564 h 6348564"/>
              <a:gd name="connsiteX3" fmla="*/ 0 w 9144000"/>
              <a:gd name="connsiteY3" fmla="*/ 6348564 h 6348564"/>
              <a:gd name="connsiteX4" fmla="*/ 0 w 9144000"/>
              <a:gd name="connsiteY4" fmla="*/ 0 h 6348564"/>
              <a:gd name="connsiteX0" fmla="*/ 0 w 9144000"/>
              <a:gd name="connsiteY0" fmla="*/ 0 h 6348564"/>
              <a:gd name="connsiteX1" fmla="*/ 9144000 w 9144000"/>
              <a:gd name="connsiteY1" fmla="*/ 0 h 6348564"/>
              <a:gd name="connsiteX2" fmla="*/ 3009900 w 9144000"/>
              <a:gd name="connsiteY2" fmla="*/ 6348564 h 6348564"/>
              <a:gd name="connsiteX3" fmla="*/ 0 w 9144000"/>
              <a:gd name="connsiteY3" fmla="*/ 6348564 h 6348564"/>
              <a:gd name="connsiteX4" fmla="*/ 0 w 9144000"/>
              <a:gd name="connsiteY4" fmla="*/ 0 h 6348564"/>
              <a:gd name="connsiteX0" fmla="*/ 0 w 7632700"/>
              <a:gd name="connsiteY0" fmla="*/ 0 h 6348564"/>
              <a:gd name="connsiteX1" fmla="*/ 7632700 w 7632700"/>
              <a:gd name="connsiteY1" fmla="*/ 25400 h 6348564"/>
              <a:gd name="connsiteX2" fmla="*/ 3009900 w 7632700"/>
              <a:gd name="connsiteY2" fmla="*/ 6348564 h 6348564"/>
              <a:gd name="connsiteX3" fmla="*/ 0 w 7632700"/>
              <a:gd name="connsiteY3" fmla="*/ 6348564 h 6348564"/>
              <a:gd name="connsiteX4" fmla="*/ 0 w 7632700"/>
              <a:gd name="connsiteY4" fmla="*/ 0 h 6348564"/>
              <a:gd name="connsiteX0" fmla="*/ 0 w 7632700"/>
              <a:gd name="connsiteY0" fmla="*/ 0 h 6412064"/>
              <a:gd name="connsiteX1" fmla="*/ 7632700 w 7632700"/>
              <a:gd name="connsiteY1" fmla="*/ 25400 h 6412064"/>
              <a:gd name="connsiteX2" fmla="*/ 3594100 w 7632700"/>
              <a:gd name="connsiteY2" fmla="*/ 6412064 h 6412064"/>
              <a:gd name="connsiteX3" fmla="*/ 0 w 7632700"/>
              <a:gd name="connsiteY3" fmla="*/ 6348564 h 6412064"/>
              <a:gd name="connsiteX4" fmla="*/ 0 w 7632700"/>
              <a:gd name="connsiteY4" fmla="*/ 0 h 6412064"/>
              <a:gd name="connsiteX0" fmla="*/ 0 w 6096000"/>
              <a:gd name="connsiteY0" fmla="*/ 0 h 6412064"/>
              <a:gd name="connsiteX1" fmla="*/ 6096000 w 6096000"/>
              <a:gd name="connsiteY1" fmla="*/ 0 h 6412064"/>
              <a:gd name="connsiteX2" fmla="*/ 3594100 w 6096000"/>
              <a:gd name="connsiteY2" fmla="*/ 6412064 h 6412064"/>
              <a:gd name="connsiteX3" fmla="*/ 0 w 6096000"/>
              <a:gd name="connsiteY3" fmla="*/ 6348564 h 6412064"/>
              <a:gd name="connsiteX4" fmla="*/ 0 w 6096000"/>
              <a:gd name="connsiteY4" fmla="*/ 0 h 6412064"/>
              <a:gd name="connsiteX0" fmla="*/ 0 w 6096000"/>
              <a:gd name="connsiteY0" fmla="*/ 0 h 6373964"/>
              <a:gd name="connsiteX1" fmla="*/ 6096000 w 6096000"/>
              <a:gd name="connsiteY1" fmla="*/ 0 h 6373964"/>
              <a:gd name="connsiteX2" fmla="*/ 4216400 w 6096000"/>
              <a:gd name="connsiteY2" fmla="*/ 6373964 h 6373964"/>
              <a:gd name="connsiteX3" fmla="*/ 0 w 6096000"/>
              <a:gd name="connsiteY3" fmla="*/ 6348564 h 6373964"/>
              <a:gd name="connsiteX4" fmla="*/ 0 w 6096000"/>
              <a:gd name="connsiteY4" fmla="*/ 0 h 6373964"/>
              <a:gd name="connsiteX0" fmla="*/ 0 w 5461000"/>
              <a:gd name="connsiteY0" fmla="*/ 12700 h 6386664"/>
              <a:gd name="connsiteX1" fmla="*/ 5461000 w 5461000"/>
              <a:gd name="connsiteY1" fmla="*/ 0 h 6386664"/>
              <a:gd name="connsiteX2" fmla="*/ 4216400 w 5461000"/>
              <a:gd name="connsiteY2" fmla="*/ 6386664 h 6386664"/>
              <a:gd name="connsiteX3" fmla="*/ 0 w 5461000"/>
              <a:gd name="connsiteY3" fmla="*/ 6361264 h 6386664"/>
              <a:gd name="connsiteX4" fmla="*/ 0 w 5461000"/>
              <a:gd name="connsiteY4" fmla="*/ 12700 h 6386664"/>
              <a:gd name="connsiteX0" fmla="*/ 0 w 5461000"/>
              <a:gd name="connsiteY0" fmla="*/ 12700 h 6412064"/>
              <a:gd name="connsiteX1" fmla="*/ 5461000 w 5461000"/>
              <a:gd name="connsiteY1" fmla="*/ 0 h 6412064"/>
              <a:gd name="connsiteX2" fmla="*/ 4356100 w 5461000"/>
              <a:gd name="connsiteY2" fmla="*/ 6412064 h 6412064"/>
              <a:gd name="connsiteX3" fmla="*/ 0 w 5461000"/>
              <a:gd name="connsiteY3" fmla="*/ 6361264 h 6412064"/>
              <a:gd name="connsiteX4" fmla="*/ 0 w 5461000"/>
              <a:gd name="connsiteY4" fmla="*/ 12700 h 6412064"/>
              <a:gd name="connsiteX0" fmla="*/ 0 w 5461000"/>
              <a:gd name="connsiteY0" fmla="*/ 12700 h 6399364"/>
              <a:gd name="connsiteX1" fmla="*/ 5461000 w 5461000"/>
              <a:gd name="connsiteY1" fmla="*/ 0 h 6399364"/>
              <a:gd name="connsiteX2" fmla="*/ 4089400 w 5461000"/>
              <a:gd name="connsiteY2" fmla="*/ 6399364 h 6399364"/>
              <a:gd name="connsiteX3" fmla="*/ 0 w 5461000"/>
              <a:gd name="connsiteY3" fmla="*/ 6361264 h 6399364"/>
              <a:gd name="connsiteX4" fmla="*/ 0 w 5461000"/>
              <a:gd name="connsiteY4" fmla="*/ 12700 h 6399364"/>
              <a:gd name="connsiteX0" fmla="*/ 0 w 5918200"/>
              <a:gd name="connsiteY0" fmla="*/ 12700 h 6399364"/>
              <a:gd name="connsiteX1" fmla="*/ 5918200 w 5918200"/>
              <a:gd name="connsiteY1" fmla="*/ 0 h 6399364"/>
              <a:gd name="connsiteX2" fmla="*/ 4089400 w 5918200"/>
              <a:gd name="connsiteY2" fmla="*/ 6399364 h 6399364"/>
              <a:gd name="connsiteX3" fmla="*/ 0 w 5918200"/>
              <a:gd name="connsiteY3" fmla="*/ 6361264 h 6399364"/>
              <a:gd name="connsiteX4" fmla="*/ 0 w 5918200"/>
              <a:gd name="connsiteY4" fmla="*/ 12700 h 6399364"/>
              <a:gd name="connsiteX0" fmla="*/ 0 w 5918200"/>
              <a:gd name="connsiteY0" fmla="*/ 12700 h 6362788"/>
              <a:gd name="connsiteX1" fmla="*/ 5918200 w 5918200"/>
              <a:gd name="connsiteY1" fmla="*/ 0 h 6362788"/>
              <a:gd name="connsiteX2" fmla="*/ 1988439 w 5918200"/>
              <a:gd name="connsiteY2" fmla="*/ 6362788 h 6362788"/>
              <a:gd name="connsiteX3" fmla="*/ 0 w 5918200"/>
              <a:gd name="connsiteY3" fmla="*/ 6361264 h 6362788"/>
              <a:gd name="connsiteX4" fmla="*/ 0 w 5918200"/>
              <a:gd name="connsiteY4" fmla="*/ 12700 h 6362788"/>
              <a:gd name="connsiteX0" fmla="*/ 0 w 4349877"/>
              <a:gd name="connsiteY0" fmla="*/ 3556 h 6353644"/>
              <a:gd name="connsiteX1" fmla="*/ 4349877 w 4349877"/>
              <a:gd name="connsiteY1" fmla="*/ 0 h 6353644"/>
              <a:gd name="connsiteX2" fmla="*/ 1988439 w 4349877"/>
              <a:gd name="connsiteY2" fmla="*/ 6353644 h 6353644"/>
              <a:gd name="connsiteX3" fmla="*/ 0 w 4349877"/>
              <a:gd name="connsiteY3" fmla="*/ 6352120 h 6353644"/>
              <a:gd name="connsiteX4" fmla="*/ 0 w 4349877"/>
              <a:gd name="connsiteY4" fmla="*/ 3556 h 6353644"/>
              <a:gd name="connsiteX0" fmla="*/ 0 w 4349877"/>
              <a:gd name="connsiteY0" fmla="*/ 3556 h 6362788"/>
              <a:gd name="connsiteX1" fmla="*/ 4349877 w 4349877"/>
              <a:gd name="connsiteY1" fmla="*/ 0 h 6362788"/>
              <a:gd name="connsiteX2" fmla="*/ 2248840 w 4349877"/>
              <a:gd name="connsiteY2" fmla="*/ 6362788 h 6362788"/>
              <a:gd name="connsiteX3" fmla="*/ 0 w 4349877"/>
              <a:gd name="connsiteY3" fmla="*/ 6352120 h 6362788"/>
              <a:gd name="connsiteX4" fmla="*/ 0 w 4349877"/>
              <a:gd name="connsiteY4" fmla="*/ 3556 h 6362788"/>
              <a:gd name="connsiteX0" fmla="*/ 0 w 3281931"/>
              <a:gd name="connsiteY0" fmla="*/ 10432 h 6369664"/>
              <a:gd name="connsiteX1" fmla="*/ 3281931 w 3281931"/>
              <a:gd name="connsiteY1" fmla="*/ 0 h 6369664"/>
              <a:gd name="connsiteX2" fmla="*/ 2248840 w 3281931"/>
              <a:gd name="connsiteY2" fmla="*/ 6369664 h 6369664"/>
              <a:gd name="connsiteX3" fmla="*/ 0 w 3281931"/>
              <a:gd name="connsiteY3" fmla="*/ 6358996 h 6369664"/>
              <a:gd name="connsiteX4" fmla="*/ 0 w 3281931"/>
              <a:gd name="connsiteY4" fmla="*/ 10432 h 6369664"/>
              <a:gd name="connsiteX0" fmla="*/ 0 w 3858379"/>
              <a:gd name="connsiteY0" fmla="*/ 0 h 6359232"/>
              <a:gd name="connsiteX1" fmla="*/ 3858379 w 3858379"/>
              <a:gd name="connsiteY1" fmla="*/ 5942 h 6359232"/>
              <a:gd name="connsiteX2" fmla="*/ 2248840 w 3858379"/>
              <a:gd name="connsiteY2" fmla="*/ 6359232 h 6359232"/>
              <a:gd name="connsiteX3" fmla="*/ 0 w 3858379"/>
              <a:gd name="connsiteY3" fmla="*/ 6348564 h 6359232"/>
              <a:gd name="connsiteX4" fmla="*/ 0 w 3858379"/>
              <a:gd name="connsiteY4" fmla="*/ 0 h 6359232"/>
              <a:gd name="connsiteX0" fmla="*/ 0 w 3862222"/>
              <a:gd name="connsiteY0" fmla="*/ 4974 h 6364206"/>
              <a:gd name="connsiteX1" fmla="*/ 3862222 w 3862222"/>
              <a:gd name="connsiteY1" fmla="*/ 0 h 6364206"/>
              <a:gd name="connsiteX2" fmla="*/ 2248840 w 3862222"/>
              <a:gd name="connsiteY2" fmla="*/ 6364206 h 6364206"/>
              <a:gd name="connsiteX3" fmla="*/ 0 w 3862222"/>
              <a:gd name="connsiteY3" fmla="*/ 6353538 h 6364206"/>
              <a:gd name="connsiteX4" fmla="*/ 0 w 3862222"/>
              <a:gd name="connsiteY4" fmla="*/ 4974 h 6364206"/>
              <a:gd name="connsiteX0" fmla="*/ 0 w 3354948"/>
              <a:gd name="connsiteY0" fmla="*/ 4974 h 6364206"/>
              <a:gd name="connsiteX1" fmla="*/ 3354948 w 3354948"/>
              <a:gd name="connsiteY1" fmla="*/ 0 h 6364206"/>
              <a:gd name="connsiteX2" fmla="*/ 2248840 w 3354948"/>
              <a:gd name="connsiteY2" fmla="*/ 6364206 h 6364206"/>
              <a:gd name="connsiteX3" fmla="*/ 0 w 3354948"/>
              <a:gd name="connsiteY3" fmla="*/ 6353538 h 6364206"/>
              <a:gd name="connsiteX4" fmla="*/ 0 w 3354948"/>
              <a:gd name="connsiteY4" fmla="*/ 4974 h 6364206"/>
              <a:gd name="connsiteX0" fmla="*/ 0 w 3612429"/>
              <a:gd name="connsiteY0" fmla="*/ 10431 h 6369663"/>
              <a:gd name="connsiteX1" fmla="*/ 3612429 w 3612429"/>
              <a:gd name="connsiteY1" fmla="*/ 0 h 6369663"/>
              <a:gd name="connsiteX2" fmla="*/ 2248840 w 3612429"/>
              <a:gd name="connsiteY2" fmla="*/ 6369663 h 6369663"/>
              <a:gd name="connsiteX3" fmla="*/ 0 w 3612429"/>
              <a:gd name="connsiteY3" fmla="*/ 6358995 h 6369663"/>
              <a:gd name="connsiteX4" fmla="*/ 0 w 3612429"/>
              <a:gd name="connsiteY4" fmla="*/ 10431 h 6369663"/>
              <a:gd name="connsiteX0" fmla="*/ 0 w 3443337"/>
              <a:gd name="connsiteY0" fmla="*/ 10431 h 6369663"/>
              <a:gd name="connsiteX1" fmla="*/ 3443337 w 3443337"/>
              <a:gd name="connsiteY1" fmla="*/ 0 h 6369663"/>
              <a:gd name="connsiteX2" fmla="*/ 2248840 w 3443337"/>
              <a:gd name="connsiteY2" fmla="*/ 6369663 h 6369663"/>
              <a:gd name="connsiteX3" fmla="*/ 0 w 3443337"/>
              <a:gd name="connsiteY3" fmla="*/ 6358995 h 6369663"/>
              <a:gd name="connsiteX4" fmla="*/ 0 w 3443337"/>
              <a:gd name="connsiteY4" fmla="*/ 10431 h 6369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337" h="6369663">
                <a:moveTo>
                  <a:pt x="0" y="10431"/>
                </a:moveTo>
                <a:lnTo>
                  <a:pt x="3443337" y="0"/>
                </a:lnTo>
                <a:lnTo>
                  <a:pt x="2248840" y="6369663"/>
                </a:lnTo>
                <a:lnTo>
                  <a:pt x="0" y="6358995"/>
                </a:lnTo>
                <a:lnTo>
                  <a:pt x="0" y="10431"/>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pic>
        <p:nvPicPr>
          <p:cNvPr id="24" name="Picture 23"/>
          <p:cNvPicPr>
            <a:picLocks noChangeAspect="1"/>
          </p:cNvPicPr>
          <p:nvPr userDrawn="1"/>
        </p:nvPicPr>
        <p:blipFill rotWithShape="1">
          <a:blip r:embed="rId2" cstate="print">
            <a:extLst>
              <a:ext uri="{28A0092B-C50C-407E-A947-70E740481C1C}">
                <a14:useLocalDpi xmlns:a14="http://schemas.microsoft.com/office/drawing/2010/main" val="0"/>
              </a:ext>
            </a:extLst>
          </a:blip>
          <a:srcRect l="18600" r="27162"/>
          <a:stretch/>
        </p:blipFill>
        <p:spPr>
          <a:xfrm flipH="1">
            <a:off x="0" y="443785"/>
            <a:ext cx="5575084" cy="5979779"/>
          </a:xfrm>
          <a:prstGeom prst="rect">
            <a:avLst/>
          </a:prstGeom>
          <a:noFill/>
          <a:effectLst/>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5234785" y="580036"/>
            <a:ext cx="593195" cy="975318"/>
          </a:xfrm>
          <a:prstGeom prst="rect">
            <a:avLst/>
          </a:prstGeom>
        </p:spPr>
      </p:pic>
      <p:sp>
        <p:nvSpPr>
          <p:cNvPr id="26" name="Picture Placeholder 27"/>
          <p:cNvSpPr>
            <a:spLocks noGrp="1"/>
          </p:cNvSpPr>
          <p:nvPr>
            <p:ph type="pic" sz="quarter" idx="21" hasCustomPrompt="1"/>
          </p:nvPr>
        </p:nvSpPr>
        <p:spPr>
          <a:xfrm>
            <a:off x="0" y="1211984"/>
            <a:ext cx="5034210" cy="3051383"/>
          </a:xfrm>
          <a:prstGeom prst="rect">
            <a:avLst/>
          </a:prstGeom>
        </p:spPr>
        <p:txBody>
          <a:bodyPr/>
          <a:lstStyle>
            <a:lvl1pPr algn="ctr">
              <a:buNone/>
              <a:defRPr sz="2400">
                <a:solidFill>
                  <a:schemeClr val="bg1"/>
                </a:solidFill>
                <a:latin typeface="AvenirNext LT Pro"/>
              </a:defRPr>
            </a:lvl1pPr>
          </a:lstStyle>
          <a:p>
            <a:r>
              <a:rPr lang="en-CA"/>
              <a:t>picture</a:t>
            </a:r>
          </a:p>
        </p:txBody>
      </p:sp>
      <p:sp>
        <p:nvSpPr>
          <p:cNvPr id="9" name="Text Placeholder 23"/>
          <p:cNvSpPr>
            <a:spLocks noGrp="1"/>
          </p:cNvSpPr>
          <p:nvPr>
            <p:ph type="body" sz="quarter" idx="27" hasCustomPrompt="1"/>
          </p:nvPr>
        </p:nvSpPr>
        <p:spPr>
          <a:xfrm>
            <a:off x="7050256" y="1847142"/>
            <a:ext cx="4736695" cy="4192840"/>
          </a:xfrm>
          <a:prstGeom prst="rect">
            <a:avLst/>
          </a:prstGeom>
        </p:spPr>
        <p:txBody>
          <a:bodyPr/>
          <a:lstStyle>
            <a:lvl1pPr marL="171450" marR="0" indent="-171450" algn="l" defTabSz="914400" rtl="0" eaLnBrk="1" fontAlgn="auto" latinLnBrk="0" hangingPunct="1">
              <a:lnSpc>
                <a:spcPct val="100000"/>
              </a:lnSpc>
              <a:spcBef>
                <a:spcPts val="1500"/>
              </a:spcBef>
              <a:spcAft>
                <a:spcPts val="0"/>
              </a:spcAft>
              <a:buClr>
                <a:srgbClr val="F26027"/>
              </a:buClr>
              <a:buSzTx/>
              <a:buFont typeface="Wingdings" panose="05000000000000000000" pitchFamily="2" charset="2"/>
              <a:buChar char="§"/>
              <a:tabLst/>
              <a:defRPr sz="1200" b="0" i="0" baseline="0">
                <a:solidFill>
                  <a:srgbClr val="3C3C3C"/>
                </a:solidFill>
                <a:latin typeface="AvenirNext LT Pro Regular" panose="020B0504020202020204" pitchFamily="34" charset="0"/>
                <a:cs typeface="AvenirNext LT Pro Regular" panose="020B0504020202020204" pitchFamily="34" charset="0"/>
              </a:defRPr>
            </a:lvl1pPr>
            <a:lvl2pPr marL="628650" indent="-171450">
              <a:buClr>
                <a:srgbClr val="F26027"/>
              </a:buClr>
              <a:buSzPct val="95000"/>
              <a:buFont typeface="Arial" panose="020B0604020202020204" pitchFamily="34" charset="0"/>
              <a:buChar char="•"/>
              <a:defRPr sz="1100" b="0" i="0">
                <a:solidFill>
                  <a:srgbClr val="3C3C3C"/>
                </a:solidFill>
                <a:latin typeface="AvenirNext LT Pro Regular" panose="020B0504020202020204" pitchFamily="34" charset="0"/>
                <a:cs typeface="AvenirNext LT Pro Regular" panose="020B0504020202020204" pitchFamily="34" charset="0"/>
              </a:defRPr>
            </a:lvl2pPr>
            <a:lvl3pPr marL="1085850" indent="-171450">
              <a:buClr>
                <a:srgbClr val="F26027"/>
              </a:buClr>
              <a:buSzPct val="90000"/>
              <a:buFont typeface="Courier New" panose="02070309020205020404" pitchFamily="49" charset="0"/>
              <a:buChar char="o"/>
              <a:defRPr sz="1000" b="0" i="0">
                <a:solidFill>
                  <a:srgbClr val="3C3C3C"/>
                </a:solidFill>
                <a:latin typeface="AvenirNext LT Pro Regular" panose="020B0504020202020204" pitchFamily="34" charset="0"/>
                <a:cs typeface="AvenirNext LT Pro Regular" panose="020B0504020202020204" pitchFamily="34" charset="0"/>
              </a:defRPr>
            </a:lvl3pPr>
            <a:lvl4pPr marL="1543050" indent="-171450">
              <a:buClr>
                <a:srgbClr val="F26027"/>
              </a:buClr>
              <a:buSzPct val="90000"/>
              <a:buFont typeface="Avenir LT Std 35 Light" panose="020B0402020203020204" pitchFamily="34" charset="0"/>
              <a:buChar char="-"/>
              <a:defRPr sz="1000" b="0" i="0">
                <a:solidFill>
                  <a:srgbClr val="3C3C3C"/>
                </a:solidFill>
                <a:latin typeface="AvenirNext LT Pro Regular" panose="020B0504020202020204" pitchFamily="34" charset="0"/>
                <a:cs typeface="AvenirNext LT Pro Regular" panose="020B0504020202020204" pitchFamily="34" charset="0"/>
              </a:defRPr>
            </a:lvl4pPr>
            <a:lvl5pPr marL="2000250" indent="-171450">
              <a:buClr>
                <a:srgbClr val="F26027"/>
              </a:buClr>
              <a:buSzPct val="90000"/>
              <a:buFont typeface="Avenir LT Std 35 Light" panose="020B0402020203020204" pitchFamily="34" charset="0"/>
              <a:buChar char="∙"/>
              <a:defRPr sz="1000" b="0" i="0">
                <a:solidFill>
                  <a:srgbClr val="3C3C3C"/>
                </a:solidFill>
                <a:latin typeface="AvenirNext LT Pro Regular" panose="020B0504020202020204" pitchFamily="34" charset="0"/>
                <a:cs typeface="AvenirNext LT Pro Regular" panose="020B0504020202020204" pitchFamily="34" charset="0"/>
              </a:defRPr>
            </a:lvl5pPr>
          </a:lstStyle>
          <a:p>
            <a:pPr lvl="0"/>
            <a:r>
              <a:rPr lang="en-US"/>
              <a:t>Main text with bullets</a:t>
            </a:r>
          </a:p>
          <a:p>
            <a:pPr lvl="1"/>
            <a:r>
              <a:rPr lang="en-US"/>
              <a:t>Second level</a:t>
            </a:r>
          </a:p>
          <a:p>
            <a:pPr lvl="2"/>
            <a:r>
              <a:rPr lang="en-US"/>
              <a:t>Third level</a:t>
            </a:r>
          </a:p>
          <a:p>
            <a:pPr lvl="3"/>
            <a:r>
              <a:rPr lang="en-US"/>
              <a:t>Fourth level</a:t>
            </a:r>
          </a:p>
          <a:p>
            <a:pPr lvl="4"/>
            <a:r>
              <a:rPr lang="en-US"/>
              <a:t>Fifth level</a:t>
            </a:r>
            <a:endParaRPr lang="en-CA"/>
          </a:p>
        </p:txBody>
      </p:sp>
      <p:sp>
        <p:nvSpPr>
          <p:cNvPr id="10" name="Text Placeholder 20"/>
          <p:cNvSpPr>
            <a:spLocks noGrp="1"/>
          </p:cNvSpPr>
          <p:nvPr>
            <p:ph type="body" sz="quarter" idx="19" hasCustomPrompt="1"/>
          </p:nvPr>
        </p:nvSpPr>
        <p:spPr>
          <a:xfrm>
            <a:off x="7051588" y="1031802"/>
            <a:ext cx="4735238" cy="360363"/>
          </a:xfrm>
          <a:prstGeom prst="rect">
            <a:avLst/>
          </a:prstGeom>
        </p:spPr>
        <p:txBody>
          <a:bodyPr/>
          <a:lstStyle>
            <a:lvl1pPr>
              <a:buNone/>
              <a:defRPr sz="1600" b="1" i="0">
                <a:solidFill>
                  <a:srgbClr val="3C3C3C"/>
                </a:solidFill>
                <a:latin typeface="AvenirNext LT Pro Regular" panose="020B0504020202020204" pitchFamily="34" charset="0"/>
                <a:cs typeface="AvenirNext LT Pro Regular" panose="020B0504020202020204" pitchFamily="34" charset="0"/>
              </a:defRPr>
            </a:lvl1pPr>
          </a:lstStyle>
          <a:p>
            <a:pPr lvl="0"/>
            <a:r>
              <a:rPr lang="en-US"/>
              <a:t>Page title line</a:t>
            </a:r>
            <a:endParaRPr lang="en-CA"/>
          </a:p>
        </p:txBody>
      </p:sp>
      <p:sp>
        <p:nvSpPr>
          <p:cNvPr id="11" name="Text Placeholder 20"/>
          <p:cNvSpPr>
            <a:spLocks noGrp="1"/>
          </p:cNvSpPr>
          <p:nvPr>
            <p:ph type="body" sz="quarter" idx="20" hasCustomPrompt="1"/>
          </p:nvPr>
        </p:nvSpPr>
        <p:spPr>
          <a:xfrm>
            <a:off x="7051092" y="1398129"/>
            <a:ext cx="4735780" cy="360363"/>
          </a:xfrm>
          <a:prstGeom prst="rect">
            <a:avLst/>
          </a:prstGeom>
        </p:spPr>
        <p:txBody>
          <a:bodyPr/>
          <a:lstStyle>
            <a:lvl1pPr>
              <a:buNone/>
              <a:defRPr sz="1400" b="0" i="0" baseline="0">
                <a:solidFill>
                  <a:srgbClr val="F26027"/>
                </a:solidFill>
                <a:latin typeface="Avenir Next LT Pro Medium"/>
                <a:cs typeface="Avenir Next LT Pro Medium"/>
              </a:defRPr>
            </a:lvl1pPr>
          </a:lstStyle>
          <a:p>
            <a:pPr lvl="0"/>
            <a:r>
              <a:rPr lang="en-US"/>
              <a:t>Subheading 1 text</a:t>
            </a:r>
            <a:endParaRPr lang="en-CA"/>
          </a:p>
        </p:txBody>
      </p:sp>
    </p:spTree>
    <p:extLst>
      <p:ext uri="{BB962C8B-B14F-4D97-AF65-F5344CB8AC3E}">
        <p14:creationId xmlns:p14="http://schemas.microsoft.com/office/powerpoint/2010/main" val="7552638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text slide">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print">
            <a:alphaModFix amt="5000"/>
            <a:extLst>
              <a:ext uri="{28A0092B-C50C-407E-A947-70E740481C1C}">
                <a14:useLocalDpi xmlns:a14="http://schemas.microsoft.com/office/drawing/2010/main" val="0"/>
              </a:ext>
            </a:extLst>
          </a:blip>
          <a:srcRect l="60700"/>
          <a:stretch/>
        </p:blipFill>
        <p:spPr>
          <a:xfrm>
            <a:off x="-4957" y="150127"/>
            <a:ext cx="2162342" cy="6049369"/>
          </a:xfrm>
          <a:prstGeom prst="rect">
            <a:avLst/>
          </a:prstGeom>
        </p:spPr>
      </p:pic>
      <p:sp>
        <p:nvSpPr>
          <p:cNvPr id="18" name="Text Placeholder 20"/>
          <p:cNvSpPr>
            <a:spLocks noGrp="1"/>
          </p:cNvSpPr>
          <p:nvPr>
            <p:ph type="body" sz="quarter" idx="19" hasCustomPrompt="1"/>
          </p:nvPr>
        </p:nvSpPr>
        <p:spPr>
          <a:xfrm>
            <a:off x="1248052" y="894599"/>
            <a:ext cx="9648755" cy="360363"/>
          </a:xfrm>
          <a:prstGeom prst="rect">
            <a:avLst/>
          </a:prstGeom>
        </p:spPr>
        <p:txBody>
          <a:bodyPr/>
          <a:lstStyle>
            <a:lvl1pPr>
              <a:buNone/>
              <a:defRPr sz="1600" b="1" i="0">
                <a:solidFill>
                  <a:srgbClr val="3C3C3C"/>
                </a:solidFill>
                <a:latin typeface="AvenirNext LT Pro Regular" panose="020B0504020202020204" pitchFamily="34" charset="0"/>
                <a:cs typeface="AvenirNext LT Pro Regular" panose="020B0504020202020204" pitchFamily="34" charset="0"/>
              </a:defRPr>
            </a:lvl1pPr>
          </a:lstStyle>
          <a:p>
            <a:pPr lvl="0"/>
            <a:r>
              <a:rPr lang="en-US"/>
              <a:t>Page title line</a:t>
            </a:r>
            <a:endParaRPr lang="en-CA"/>
          </a:p>
        </p:txBody>
      </p:sp>
      <p:sp>
        <p:nvSpPr>
          <p:cNvPr id="20" name="Text Placeholder 20"/>
          <p:cNvSpPr>
            <a:spLocks noGrp="1"/>
          </p:cNvSpPr>
          <p:nvPr>
            <p:ph type="body" sz="quarter" idx="20" hasCustomPrompt="1"/>
          </p:nvPr>
        </p:nvSpPr>
        <p:spPr>
          <a:xfrm>
            <a:off x="1247556" y="1260926"/>
            <a:ext cx="9648755" cy="360363"/>
          </a:xfrm>
          <a:prstGeom prst="rect">
            <a:avLst/>
          </a:prstGeom>
        </p:spPr>
        <p:txBody>
          <a:bodyPr/>
          <a:lstStyle>
            <a:lvl1pPr>
              <a:buNone/>
              <a:defRPr sz="1400" b="0" i="0" baseline="0">
                <a:solidFill>
                  <a:srgbClr val="F26027"/>
                </a:solidFill>
                <a:latin typeface="Avenir Next LT Pro Medium"/>
                <a:cs typeface="Avenir Next LT Pro Medium"/>
              </a:defRPr>
            </a:lvl1pPr>
          </a:lstStyle>
          <a:p>
            <a:pPr lvl="0"/>
            <a:r>
              <a:rPr lang="en-US"/>
              <a:t>Subheading 1 text</a:t>
            </a:r>
            <a:endParaRPr lang="en-CA"/>
          </a:p>
        </p:txBody>
      </p:sp>
      <p:sp>
        <p:nvSpPr>
          <p:cNvPr id="7" name="Text Placeholder 23"/>
          <p:cNvSpPr>
            <a:spLocks noGrp="1"/>
          </p:cNvSpPr>
          <p:nvPr>
            <p:ph type="body" sz="quarter" idx="23" hasCustomPrompt="1"/>
          </p:nvPr>
        </p:nvSpPr>
        <p:spPr>
          <a:xfrm>
            <a:off x="1246720" y="1709939"/>
            <a:ext cx="9649881" cy="4192840"/>
          </a:xfrm>
          <a:prstGeom prst="rect">
            <a:avLst/>
          </a:prstGeom>
        </p:spPr>
        <p:txBody>
          <a:bodyPr/>
          <a:lstStyle>
            <a:lvl1pPr marL="171450" marR="0" indent="-171450" algn="l" defTabSz="914400" rtl="0" eaLnBrk="1" fontAlgn="auto" latinLnBrk="0" hangingPunct="1">
              <a:lnSpc>
                <a:spcPct val="100000"/>
              </a:lnSpc>
              <a:spcBef>
                <a:spcPts val="1500"/>
              </a:spcBef>
              <a:spcAft>
                <a:spcPts val="0"/>
              </a:spcAft>
              <a:buClr>
                <a:srgbClr val="F26027"/>
              </a:buClr>
              <a:buSzTx/>
              <a:buFont typeface="Wingdings" panose="05000000000000000000" pitchFamily="2" charset="2"/>
              <a:buChar char="§"/>
              <a:tabLst/>
              <a:defRPr sz="1200" b="0" i="0" baseline="0">
                <a:solidFill>
                  <a:srgbClr val="3C3C3C"/>
                </a:solidFill>
                <a:latin typeface="AvenirNext LT Pro Regular" panose="020B0504020202020204" pitchFamily="34" charset="0"/>
                <a:cs typeface="AvenirNext LT Pro Regular" panose="020B0504020202020204" pitchFamily="34" charset="0"/>
              </a:defRPr>
            </a:lvl1pPr>
            <a:lvl2pPr marL="628650" indent="-171450">
              <a:buClr>
                <a:srgbClr val="F26027"/>
              </a:buClr>
              <a:buSzPct val="95000"/>
              <a:buFont typeface="Arial" panose="020B0604020202020204" pitchFamily="34" charset="0"/>
              <a:buChar char="•"/>
              <a:defRPr sz="1100" b="0" i="0">
                <a:solidFill>
                  <a:srgbClr val="3C3C3C"/>
                </a:solidFill>
                <a:latin typeface="AvenirNext LT Pro Regular" panose="020B0504020202020204" pitchFamily="34" charset="0"/>
                <a:cs typeface="AvenirNext LT Pro Regular" panose="020B0504020202020204" pitchFamily="34" charset="0"/>
              </a:defRPr>
            </a:lvl2pPr>
            <a:lvl3pPr marL="1085850" indent="-171450">
              <a:buClr>
                <a:srgbClr val="F26027"/>
              </a:buClr>
              <a:buSzPct val="90000"/>
              <a:buFont typeface="Courier New" panose="02070309020205020404" pitchFamily="49" charset="0"/>
              <a:buChar char="o"/>
              <a:defRPr sz="1000" b="0" i="0">
                <a:solidFill>
                  <a:srgbClr val="3C3C3C"/>
                </a:solidFill>
                <a:latin typeface="AvenirNext LT Pro Regular" panose="020B0504020202020204" pitchFamily="34" charset="0"/>
                <a:cs typeface="AvenirNext LT Pro Regular" panose="020B0504020202020204" pitchFamily="34" charset="0"/>
              </a:defRPr>
            </a:lvl3pPr>
            <a:lvl4pPr marL="1543050" indent="-171450">
              <a:buClr>
                <a:srgbClr val="F26027"/>
              </a:buClr>
              <a:buSzPct val="90000"/>
              <a:buFont typeface="Avenir LT Std 35 Light" panose="020B0402020203020204" pitchFamily="34" charset="0"/>
              <a:buChar char="-"/>
              <a:defRPr sz="1000" b="0" i="0">
                <a:solidFill>
                  <a:srgbClr val="3C3C3C"/>
                </a:solidFill>
                <a:latin typeface="AvenirNext LT Pro Regular" panose="020B0504020202020204" pitchFamily="34" charset="0"/>
                <a:cs typeface="AvenirNext LT Pro Regular" panose="020B0504020202020204" pitchFamily="34" charset="0"/>
              </a:defRPr>
            </a:lvl4pPr>
            <a:lvl5pPr marL="2000250" indent="-171450">
              <a:buClr>
                <a:srgbClr val="F26027"/>
              </a:buClr>
              <a:buSzPct val="90000"/>
              <a:buFont typeface="Avenir LT Std 35 Light" panose="020B0402020203020204" pitchFamily="34" charset="0"/>
              <a:buChar char="∙"/>
              <a:defRPr sz="1000" b="0" i="0">
                <a:solidFill>
                  <a:srgbClr val="3C3C3C"/>
                </a:solidFill>
                <a:latin typeface="AvenirNext LT Pro Regular" panose="020B0504020202020204" pitchFamily="34" charset="0"/>
                <a:cs typeface="AvenirNext LT Pro Regular" panose="020B0504020202020204" pitchFamily="34" charset="0"/>
              </a:defRPr>
            </a:lvl5pPr>
          </a:lstStyle>
          <a:p>
            <a:pPr lvl="0"/>
            <a:r>
              <a:rPr lang="en-US"/>
              <a:t>Main text with bullets</a:t>
            </a:r>
          </a:p>
          <a:p>
            <a:pPr lvl="1"/>
            <a:r>
              <a:rPr lang="en-US"/>
              <a:t>Second level</a:t>
            </a:r>
          </a:p>
          <a:p>
            <a:pPr lvl="2"/>
            <a:r>
              <a:rPr lang="en-US"/>
              <a:t>Third level</a:t>
            </a:r>
          </a:p>
          <a:p>
            <a:pPr lvl="3"/>
            <a:r>
              <a:rPr lang="en-US"/>
              <a:t>Fourth level</a:t>
            </a:r>
          </a:p>
          <a:p>
            <a:pPr lvl="4"/>
            <a:r>
              <a:rPr lang="en-US"/>
              <a:t>Fifth level</a:t>
            </a:r>
            <a:endParaRPr lang="en-CA"/>
          </a:p>
        </p:txBody>
      </p:sp>
    </p:spTree>
    <p:extLst>
      <p:ext uri="{BB962C8B-B14F-4D97-AF65-F5344CB8AC3E}">
        <p14:creationId xmlns:p14="http://schemas.microsoft.com/office/powerpoint/2010/main" val="3029297355"/>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785"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Layout">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print">
            <a:alphaModFix amt="5000"/>
            <a:extLst>
              <a:ext uri="{28A0092B-C50C-407E-A947-70E740481C1C}">
                <a14:useLocalDpi xmlns:a14="http://schemas.microsoft.com/office/drawing/2010/main" val="0"/>
              </a:ext>
            </a:extLst>
          </a:blip>
          <a:srcRect l="60700"/>
          <a:stretch/>
        </p:blipFill>
        <p:spPr>
          <a:xfrm>
            <a:off x="-4957" y="150127"/>
            <a:ext cx="2162342" cy="6049369"/>
          </a:xfrm>
          <a:prstGeom prst="rect">
            <a:avLst/>
          </a:prstGeom>
        </p:spPr>
      </p:pic>
    </p:spTree>
    <p:extLst>
      <p:ext uri="{BB962C8B-B14F-4D97-AF65-F5344CB8AC3E}">
        <p14:creationId xmlns:p14="http://schemas.microsoft.com/office/powerpoint/2010/main" val="9508067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78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w_Title">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print">
            <a:alphaModFix amt="5000"/>
            <a:extLst>
              <a:ext uri="{28A0092B-C50C-407E-A947-70E740481C1C}">
                <a14:useLocalDpi xmlns:a14="http://schemas.microsoft.com/office/drawing/2010/main" val="0"/>
              </a:ext>
            </a:extLst>
          </a:blip>
          <a:srcRect l="60700"/>
          <a:stretch/>
        </p:blipFill>
        <p:spPr>
          <a:xfrm>
            <a:off x="-4957" y="150127"/>
            <a:ext cx="2162342" cy="6049369"/>
          </a:xfrm>
          <a:prstGeom prst="rect">
            <a:avLst/>
          </a:prstGeom>
        </p:spPr>
      </p:pic>
      <p:sp>
        <p:nvSpPr>
          <p:cNvPr id="3" name="Title 2">
            <a:extLst>
              <a:ext uri="{FF2B5EF4-FFF2-40B4-BE49-F238E27FC236}">
                <a16:creationId xmlns:a16="http://schemas.microsoft.com/office/drawing/2014/main" id="{158E6AB4-1597-44C8-B64A-536EA84B9021}"/>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4491336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78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Half Image right ">
    <p:spTree>
      <p:nvGrpSpPr>
        <p:cNvPr id="1" name=""/>
        <p:cNvGrpSpPr/>
        <p:nvPr/>
      </p:nvGrpSpPr>
      <p:grpSpPr>
        <a:xfrm>
          <a:off x="0" y="0"/>
          <a:ext cx="0" cy="0"/>
          <a:chOff x="0" y="0"/>
          <a:chExt cx="0" cy="0"/>
        </a:xfrm>
      </p:grpSpPr>
      <p:sp>
        <p:nvSpPr>
          <p:cNvPr id="18" name="Picture Placeholder 27"/>
          <p:cNvSpPr>
            <a:spLocks noGrp="1"/>
          </p:cNvSpPr>
          <p:nvPr>
            <p:ph type="pic" sz="quarter" idx="21" hasCustomPrompt="1"/>
          </p:nvPr>
        </p:nvSpPr>
        <p:spPr>
          <a:xfrm>
            <a:off x="3367315" y="0"/>
            <a:ext cx="8824685" cy="6348564"/>
          </a:xfrm>
          <a:prstGeom prst="rect">
            <a:avLst/>
          </a:prstGeom>
        </p:spPr>
        <p:txBody>
          <a:bodyPr/>
          <a:lstStyle>
            <a:lvl1pPr algn="ctr">
              <a:buNone/>
              <a:defRPr>
                <a:latin typeface="AvenirNext LT Pro"/>
              </a:defRPr>
            </a:lvl1pPr>
          </a:lstStyle>
          <a:p>
            <a:r>
              <a:rPr lang="en-CA"/>
              <a:t>picture</a:t>
            </a:r>
          </a:p>
        </p:txBody>
      </p:sp>
      <p:sp>
        <p:nvSpPr>
          <p:cNvPr id="7" name="Text Placeholder 23"/>
          <p:cNvSpPr>
            <a:spLocks noGrp="1"/>
          </p:cNvSpPr>
          <p:nvPr>
            <p:ph type="body" sz="quarter" idx="27" hasCustomPrompt="1"/>
          </p:nvPr>
        </p:nvSpPr>
        <p:spPr>
          <a:xfrm>
            <a:off x="1" y="-1"/>
            <a:ext cx="3367314" cy="6348563"/>
          </a:xfrm>
          <a:prstGeom prst="rect">
            <a:avLst/>
          </a:prstGeom>
        </p:spPr>
        <p:txBody>
          <a:bodyPr/>
          <a:lstStyle>
            <a:lvl1pPr marL="171450" marR="0" indent="-171450" algn="l" defTabSz="914400" rtl="0" eaLnBrk="1" fontAlgn="auto" latinLnBrk="0" hangingPunct="1">
              <a:lnSpc>
                <a:spcPct val="100000"/>
              </a:lnSpc>
              <a:spcBef>
                <a:spcPts val="1500"/>
              </a:spcBef>
              <a:spcAft>
                <a:spcPts val="0"/>
              </a:spcAft>
              <a:buClr>
                <a:srgbClr val="F26027"/>
              </a:buClr>
              <a:buSzTx/>
              <a:buFont typeface="Wingdings" panose="05000000000000000000" pitchFamily="2" charset="2"/>
              <a:buChar char="§"/>
              <a:tabLst/>
              <a:defRPr sz="2400" b="0" i="0" baseline="0">
                <a:solidFill>
                  <a:srgbClr val="3C3C3C"/>
                </a:solidFill>
                <a:latin typeface="AvenirNext LT Pro Regular" panose="020B0504020202020204" pitchFamily="34" charset="0"/>
                <a:cs typeface="AvenirNext LT Pro Regular" panose="020B0504020202020204" pitchFamily="34" charset="0"/>
              </a:defRPr>
            </a:lvl1pPr>
            <a:lvl2pPr marL="628650" indent="-171450">
              <a:buClr>
                <a:srgbClr val="F26027"/>
              </a:buClr>
              <a:buSzPct val="95000"/>
              <a:buFont typeface="Arial" panose="020B0604020202020204" pitchFamily="34" charset="0"/>
              <a:buChar char="•"/>
              <a:defRPr sz="2400" b="0" i="0">
                <a:solidFill>
                  <a:srgbClr val="3C3C3C"/>
                </a:solidFill>
                <a:latin typeface="AvenirNext LT Pro Regular" panose="020B0504020202020204" pitchFamily="34" charset="0"/>
                <a:cs typeface="AvenirNext LT Pro Regular" panose="020B0504020202020204" pitchFamily="34" charset="0"/>
              </a:defRPr>
            </a:lvl2pPr>
            <a:lvl3pPr marL="1085850" indent="-171450">
              <a:buClr>
                <a:srgbClr val="F26027"/>
              </a:buClr>
              <a:buSzPct val="90000"/>
              <a:buFont typeface="Courier New" panose="02070309020205020404" pitchFamily="49" charset="0"/>
              <a:buChar char="o"/>
              <a:defRPr sz="2400" b="0" i="0">
                <a:solidFill>
                  <a:srgbClr val="3C3C3C"/>
                </a:solidFill>
                <a:latin typeface="AvenirNext LT Pro Regular" panose="020B0504020202020204" pitchFamily="34" charset="0"/>
                <a:cs typeface="AvenirNext LT Pro Regular" panose="020B0504020202020204" pitchFamily="34" charset="0"/>
              </a:defRPr>
            </a:lvl3pPr>
            <a:lvl4pPr marL="1543050" indent="-171450">
              <a:buClr>
                <a:srgbClr val="F26027"/>
              </a:buClr>
              <a:buSzPct val="90000"/>
              <a:buFont typeface="Avenir LT Std 35 Light" panose="020B0402020203020204" pitchFamily="34" charset="0"/>
              <a:buChar char="-"/>
              <a:defRPr sz="2400" b="0" i="0">
                <a:solidFill>
                  <a:srgbClr val="3C3C3C"/>
                </a:solidFill>
                <a:latin typeface="AvenirNext LT Pro Regular" panose="020B0504020202020204" pitchFamily="34" charset="0"/>
                <a:cs typeface="AvenirNext LT Pro Regular" panose="020B0504020202020204" pitchFamily="34" charset="0"/>
              </a:defRPr>
            </a:lvl4pPr>
            <a:lvl5pPr marL="2000250" indent="-171450">
              <a:buClr>
                <a:srgbClr val="F26027"/>
              </a:buClr>
              <a:buSzPct val="90000"/>
              <a:buFont typeface="Avenir LT Std 35 Light" panose="020B0402020203020204" pitchFamily="34" charset="0"/>
              <a:buChar char="∙"/>
              <a:defRPr sz="2400" b="0" i="0">
                <a:solidFill>
                  <a:srgbClr val="3C3C3C"/>
                </a:solidFill>
                <a:latin typeface="AvenirNext LT Pro Regular" panose="020B0504020202020204" pitchFamily="34" charset="0"/>
                <a:cs typeface="AvenirNext LT Pro Regular" panose="020B0504020202020204" pitchFamily="34" charset="0"/>
              </a:defRPr>
            </a:lvl5pPr>
          </a:lstStyle>
          <a:p>
            <a:pPr lvl="0"/>
            <a:r>
              <a:rPr lang="en-US" dirty="0"/>
              <a:t>Main text with bullets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35851582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alf Image left">
    <p:spTree>
      <p:nvGrpSpPr>
        <p:cNvPr id="1" name=""/>
        <p:cNvGrpSpPr/>
        <p:nvPr/>
      </p:nvGrpSpPr>
      <p:grpSpPr>
        <a:xfrm>
          <a:off x="0" y="0"/>
          <a:ext cx="0" cy="0"/>
          <a:chOff x="0" y="0"/>
          <a:chExt cx="0" cy="0"/>
        </a:xfrm>
      </p:grpSpPr>
      <p:sp>
        <p:nvSpPr>
          <p:cNvPr id="18" name="Picture Placeholder 27"/>
          <p:cNvSpPr>
            <a:spLocks noGrp="1"/>
          </p:cNvSpPr>
          <p:nvPr>
            <p:ph type="pic" sz="quarter" idx="21" hasCustomPrompt="1"/>
          </p:nvPr>
        </p:nvSpPr>
        <p:spPr>
          <a:xfrm>
            <a:off x="0" y="0"/>
            <a:ext cx="6160168" cy="6348564"/>
          </a:xfrm>
          <a:prstGeom prst="rect">
            <a:avLst/>
          </a:prstGeom>
        </p:spPr>
        <p:txBody>
          <a:bodyPr/>
          <a:lstStyle>
            <a:lvl1pPr algn="ctr">
              <a:buNone/>
              <a:defRPr>
                <a:latin typeface="AvenirNext LT Pro"/>
              </a:defRPr>
            </a:lvl1pPr>
          </a:lstStyle>
          <a:p>
            <a:r>
              <a:rPr lang="en-CA"/>
              <a:t>picture</a:t>
            </a:r>
          </a:p>
        </p:txBody>
      </p:sp>
      <p:sp>
        <p:nvSpPr>
          <p:cNvPr id="7" name="Text Placeholder 23"/>
          <p:cNvSpPr>
            <a:spLocks noGrp="1"/>
          </p:cNvSpPr>
          <p:nvPr>
            <p:ph type="body" sz="quarter" idx="27" hasCustomPrompt="1"/>
          </p:nvPr>
        </p:nvSpPr>
        <p:spPr>
          <a:xfrm>
            <a:off x="6529012" y="2080486"/>
            <a:ext cx="5235724" cy="4192840"/>
          </a:xfrm>
          <a:prstGeom prst="rect">
            <a:avLst/>
          </a:prstGeom>
        </p:spPr>
        <p:txBody>
          <a:bodyPr/>
          <a:lstStyle>
            <a:lvl1pPr marL="171450" marR="0" indent="-171450" algn="l" defTabSz="914400" rtl="0" eaLnBrk="1" fontAlgn="auto" latinLnBrk="0" hangingPunct="1">
              <a:lnSpc>
                <a:spcPct val="100000"/>
              </a:lnSpc>
              <a:spcBef>
                <a:spcPts val="1500"/>
              </a:spcBef>
              <a:spcAft>
                <a:spcPts val="0"/>
              </a:spcAft>
              <a:buClr>
                <a:srgbClr val="F26027"/>
              </a:buClr>
              <a:buSzTx/>
              <a:buFont typeface="Wingdings" panose="05000000000000000000" pitchFamily="2" charset="2"/>
              <a:buChar char="§"/>
              <a:tabLst/>
              <a:defRPr sz="1200" b="0" i="0" baseline="0">
                <a:solidFill>
                  <a:srgbClr val="3C3C3C"/>
                </a:solidFill>
                <a:latin typeface="AvenirNext LT Pro Regular" panose="020B0504020202020204" pitchFamily="34" charset="0"/>
                <a:cs typeface="AvenirNext LT Pro Regular" panose="020B0504020202020204" pitchFamily="34" charset="0"/>
              </a:defRPr>
            </a:lvl1pPr>
            <a:lvl2pPr marL="628650" indent="-171450">
              <a:buClr>
                <a:srgbClr val="F26027"/>
              </a:buClr>
              <a:buSzPct val="95000"/>
              <a:buFont typeface="Arial" panose="020B0604020202020204" pitchFamily="34" charset="0"/>
              <a:buChar char="•"/>
              <a:defRPr sz="1100" b="0" i="0">
                <a:solidFill>
                  <a:srgbClr val="3C3C3C"/>
                </a:solidFill>
                <a:latin typeface="AvenirNext LT Pro Regular" panose="020B0504020202020204" pitchFamily="34" charset="0"/>
                <a:cs typeface="AvenirNext LT Pro Regular" panose="020B0504020202020204" pitchFamily="34" charset="0"/>
              </a:defRPr>
            </a:lvl2pPr>
            <a:lvl3pPr marL="1085850" indent="-171450">
              <a:buClr>
                <a:srgbClr val="F26027"/>
              </a:buClr>
              <a:buSzPct val="90000"/>
              <a:buFont typeface="Courier New" panose="02070309020205020404" pitchFamily="49" charset="0"/>
              <a:buChar char="o"/>
              <a:defRPr sz="1000" b="0" i="0">
                <a:solidFill>
                  <a:srgbClr val="3C3C3C"/>
                </a:solidFill>
                <a:latin typeface="AvenirNext LT Pro Regular" panose="020B0504020202020204" pitchFamily="34" charset="0"/>
                <a:cs typeface="AvenirNext LT Pro Regular" panose="020B0504020202020204" pitchFamily="34" charset="0"/>
              </a:defRPr>
            </a:lvl3pPr>
            <a:lvl4pPr marL="1543050" indent="-171450">
              <a:buClr>
                <a:srgbClr val="F26027"/>
              </a:buClr>
              <a:buSzPct val="90000"/>
              <a:buFont typeface="Avenir LT Std 35 Light" panose="020B0402020203020204" pitchFamily="34" charset="0"/>
              <a:buChar char="-"/>
              <a:defRPr sz="1000" b="0" i="0">
                <a:solidFill>
                  <a:srgbClr val="3C3C3C"/>
                </a:solidFill>
                <a:latin typeface="AvenirNext LT Pro Regular" panose="020B0504020202020204" pitchFamily="34" charset="0"/>
                <a:cs typeface="AvenirNext LT Pro Regular" panose="020B0504020202020204" pitchFamily="34" charset="0"/>
              </a:defRPr>
            </a:lvl4pPr>
            <a:lvl5pPr marL="2000250" indent="-171450">
              <a:buClr>
                <a:srgbClr val="F26027"/>
              </a:buClr>
              <a:buSzPct val="90000"/>
              <a:buFont typeface="Avenir LT Std 35 Light" panose="020B0402020203020204" pitchFamily="34" charset="0"/>
              <a:buChar char="∙"/>
              <a:defRPr sz="1000" b="0" i="0">
                <a:solidFill>
                  <a:srgbClr val="3C3C3C"/>
                </a:solidFill>
                <a:latin typeface="AvenirNext LT Pro Regular" panose="020B0504020202020204" pitchFamily="34" charset="0"/>
                <a:cs typeface="AvenirNext LT Pro Regular" panose="020B0504020202020204" pitchFamily="34" charset="0"/>
              </a:defRPr>
            </a:lvl5pPr>
          </a:lstStyle>
          <a:p>
            <a:pPr lvl="0"/>
            <a:r>
              <a:rPr lang="en-US"/>
              <a:t>Main text with bullets</a:t>
            </a:r>
          </a:p>
          <a:p>
            <a:pPr lvl="1"/>
            <a:r>
              <a:rPr lang="en-US"/>
              <a:t>Second level</a:t>
            </a:r>
          </a:p>
          <a:p>
            <a:pPr lvl="2"/>
            <a:r>
              <a:rPr lang="en-US"/>
              <a:t>Third level</a:t>
            </a:r>
          </a:p>
          <a:p>
            <a:pPr lvl="3"/>
            <a:r>
              <a:rPr lang="en-US"/>
              <a:t>Fourth level</a:t>
            </a:r>
          </a:p>
          <a:p>
            <a:pPr lvl="4"/>
            <a:r>
              <a:rPr lang="en-US"/>
              <a:t>Fifth level</a:t>
            </a:r>
            <a:endParaRPr lang="en-CA"/>
          </a:p>
        </p:txBody>
      </p:sp>
      <p:sp>
        <p:nvSpPr>
          <p:cNvPr id="8" name="Text Placeholder 20"/>
          <p:cNvSpPr>
            <a:spLocks noGrp="1"/>
          </p:cNvSpPr>
          <p:nvPr>
            <p:ph type="body" sz="quarter" idx="19" hasCustomPrompt="1"/>
          </p:nvPr>
        </p:nvSpPr>
        <p:spPr>
          <a:xfrm>
            <a:off x="6530344" y="1265146"/>
            <a:ext cx="5234113" cy="360363"/>
          </a:xfrm>
          <a:prstGeom prst="rect">
            <a:avLst/>
          </a:prstGeom>
        </p:spPr>
        <p:txBody>
          <a:bodyPr/>
          <a:lstStyle>
            <a:lvl1pPr>
              <a:buNone/>
              <a:defRPr sz="1600" b="1" i="0">
                <a:solidFill>
                  <a:srgbClr val="3C3C3C"/>
                </a:solidFill>
                <a:latin typeface="AvenirNext LT Pro Regular" panose="020B0504020202020204" pitchFamily="34" charset="0"/>
                <a:cs typeface="AvenirNext LT Pro Regular" panose="020B0504020202020204" pitchFamily="34" charset="0"/>
              </a:defRPr>
            </a:lvl1pPr>
          </a:lstStyle>
          <a:p>
            <a:pPr lvl="0"/>
            <a:r>
              <a:rPr lang="en-US"/>
              <a:t>Page title line</a:t>
            </a:r>
            <a:endParaRPr lang="en-CA"/>
          </a:p>
        </p:txBody>
      </p:sp>
      <p:sp>
        <p:nvSpPr>
          <p:cNvPr id="9" name="Text Placeholder 20"/>
          <p:cNvSpPr>
            <a:spLocks noGrp="1"/>
          </p:cNvSpPr>
          <p:nvPr>
            <p:ph type="body" sz="quarter" idx="20" hasCustomPrompt="1"/>
          </p:nvPr>
        </p:nvSpPr>
        <p:spPr>
          <a:xfrm>
            <a:off x="6529848" y="1631473"/>
            <a:ext cx="5234713" cy="360363"/>
          </a:xfrm>
          <a:prstGeom prst="rect">
            <a:avLst/>
          </a:prstGeom>
        </p:spPr>
        <p:txBody>
          <a:bodyPr/>
          <a:lstStyle>
            <a:lvl1pPr>
              <a:buNone/>
              <a:defRPr sz="1400" b="0" i="0" baseline="0">
                <a:solidFill>
                  <a:srgbClr val="F26027"/>
                </a:solidFill>
                <a:latin typeface="Avenir Next LT Pro Medium"/>
                <a:cs typeface="Avenir Next LT Pro Medium"/>
              </a:defRPr>
            </a:lvl1pPr>
          </a:lstStyle>
          <a:p>
            <a:pPr lvl="0"/>
            <a:r>
              <a:rPr lang="en-US"/>
              <a:t>Subheading 1 text</a:t>
            </a:r>
            <a:endParaRPr lang="en-CA"/>
          </a:p>
        </p:txBody>
      </p:sp>
    </p:spTree>
    <p:extLst>
      <p:ext uri="{BB962C8B-B14F-4D97-AF65-F5344CB8AC3E}">
        <p14:creationId xmlns:p14="http://schemas.microsoft.com/office/powerpoint/2010/main" val="189690121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with table">
    <p:spTree>
      <p:nvGrpSpPr>
        <p:cNvPr id="1" name=""/>
        <p:cNvGrpSpPr/>
        <p:nvPr/>
      </p:nvGrpSpPr>
      <p:grpSpPr>
        <a:xfrm>
          <a:off x="0" y="0"/>
          <a:ext cx="0" cy="0"/>
          <a:chOff x="0" y="0"/>
          <a:chExt cx="0" cy="0"/>
        </a:xfrm>
      </p:grpSpPr>
      <p:pic>
        <p:nvPicPr>
          <p:cNvPr id="29" name="Picture 28"/>
          <p:cNvPicPr>
            <a:picLocks noChangeAspect="1"/>
          </p:cNvPicPr>
          <p:nvPr userDrawn="1"/>
        </p:nvPicPr>
        <p:blipFill rotWithShape="1">
          <a:blip r:embed="rId2" cstate="print">
            <a:alphaModFix amt="5000"/>
            <a:extLst>
              <a:ext uri="{28A0092B-C50C-407E-A947-70E740481C1C}">
                <a14:useLocalDpi xmlns:a14="http://schemas.microsoft.com/office/drawing/2010/main" val="0"/>
              </a:ext>
            </a:extLst>
          </a:blip>
          <a:srcRect l="60700"/>
          <a:stretch/>
        </p:blipFill>
        <p:spPr>
          <a:xfrm>
            <a:off x="-4957" y="150127"/>
            <a:ext cx="2162342" cy="6049369"/>
          </a:xfrm>
          <a:prstGeom prst="rect">
            <a:avLst/>
          </a:prstGeom>
        </p:spPr>
      </p:pic>
      <p:sp>
        <p:nvSpPr>
          <p:cNvPr id="5" name="Table Placeholder 4"/>
          <p:cNvSpPr>
            <a:spLocks noGrp="1"/>
          </p:cNvSpPr>
          <p:nvPr>
            <p:ph type="tbl" sz="quarter" idx="21"/>
          </p:nvPr>
        </p:nvSpPr>
        <p:spPr>
          <a:xfrm>
            <a:off x="1247775" y="1817688"/>
            <a:ext cx="9648825" cy="3741737"/>
          </a:xfrm>
          <a:prstGeom prst="rect">
            <a:avLst/>
          </a:prstGeom>
        </p:spPr>
        <p:txBody>
          <a:bodyPr/>
          <a:lstStyle>
            <a:lvl1pPr>
              <a:defRPr sz="2000"/>
            </a:lvl1pPr>
          </a:lstStyle>
          <a:p>
            <a:endParaRPr lang="en-CA"/>
          </a:p>
        </p:txBody>
      </p:sp>
      <p:sp>
        <p:nvSpPr>
          <p:cNvPr id="7" name="Text Placeholder 20"/>
          <p:cNvSpPr>
            <a:spLocks noGrp="1"/>
          </p:cNvSpPr>
          <p:nvPr>
            <p:ph type="body" sz="quarter" idx="19" hasCustomPrompt="1"/>
          </p:nvPr>
        </p:nvSpPr>
        <p:spPr>
          <a:xfrm>
            <a:off x="1247775" y="881424"/>
            <a:ext cx="9648825" cy="360363"/>
          </a:xfrm>
          <a:prstGeom prst="rect">
            <a:avLst/>
          </a:prstGeom>
        </p:spPr>
        <p:txBody>
          <a:bodyPr/>
          <a:lstStyle>
            <a:lvl1pPr>
              <a:buNone/>
              <a:defRPr sz="1600" b="1" i="0">
                <a:solidFill>
                  <a:srgbClr val="3C3C3C"/>
                </a:solidFill>
                <a:latin typeface="AvenirNext LT Pro Regular" panose="020B0504020202020204" pitchFamily="34" charset="0"/>
                <a:cs typeface="AvenirNext LT Pro Regular" panose="020B0504020202020204" pitchFamily="34" charset="0"/>
              </a:defRPr>
            </a:lvl1pPr>
          </a:lstStyle>
          <a:p>
            <a:pPr lvl="0"/>
            <a:r>
              <a:rPr lang="en-US"/>
              <a:t>Page title line</a:t>
            </a:r>
            <a:endParaRPr lang="en-CA"/>
          </a:p>
        </p:txBody>
      </p:sp>
      <p:sp>
        <p:nvSpPr>
          <p:cNvPr id="8" name="Text Placeholder 20"/>
          <p:cNvSpPr>
            <a:spLocks noGrp="1"/>
          </p:cNvSpPr>
          <p:nvPr>
            <p:ph type="body" sz="quarter" idx="20" hasCustomPrompt="1"/>
          </p:nvPr>
        </p:nvSpPr>
        <p:spPr>
          <a:xfrm>
            <a:off x="1247279" y="1247751"/>
            <a:ext cx="9649931" cy="360363"/>
          </a:xfrm>
          <a:prstGeom prst="rect">
            <a:avLst/>
          </a:prstGeom>
        </p:spPr>
        <p:txBody>
          <a:bodyPr/>
          <a:lstStyle>
            <a:lvl1pPr>
              <a:buNone/>
              <a:defRPr sz="1400" b="0" i="0" baseline="0">
                <a:solidFill>
                  <a:srgbClr val="F26027"/>
                </a:solidFill>
                <a:latin typeface="Avenir Next LT Pro Medium"/>
                <a:cs typeface="Avenir Next LT Pro Medium"/>
              </a:defRPr>
            </a:lvl1pPr>
          </a:lstStyle>
          <a:p>
            <a:pPr lvl="0"/>
            <a:r>
              <a:rPr lang="en-US"/>
              <a:t>Subheading 1 text</a:t>
            </a:r>
            <a:endParaRPr lang="en-CA"/>
          </a:p>
        </p:txBody>
      </p:sp>
    </p:spTree>
    <p:extLst>
      <p:ext uri="{BB962C8B-B14F-4D97-AF65-F5344CB8AC3E}">
        <p14:creationId xmlns:p14="http://schemas.microsoft.com/office/powerpoint/2010/main" val="31848200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785">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4957" y="6347506"/>
            <a:ext cx="12192000" cy="510494"/>
          </a:xfrm>
          <a:prstGeom prst="rect">
            <a:avLst/>
          </a:prstGeom>
          <a:solidFill>
            <a:srgbClr val="2C2C2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 </a:t>
            </a:r>
          </a:p>
        </p:txBody>
      </p:sp>
      <p:sp>
        <p:nvSpPr>
          <p:cNvPr id="5" name="Slide Number Placeholder 4"/>
          <p:cNvSpPr txBox="1">
            <a:spLocks/>
          </p:cNvSpPr>
          <p:nvPr userDrawn="1"/>
        </p:nvSpPr>
        <p:spPr>
          <a:xfrm>
            <a:off x="11235558" y="6432330"/>
            <a:ext cx="846083" cy="457200"/>
          </a:xfrm>
          <a:prstGeom prst="rect">
            <a:avLst/>
          </a:prstGeom>
        </p:spPr>
        <p:txBody>
          <a:bodyPr/>
          <a:lstStyle>
            <a:lvl1pPr algn="ctr">
              <a:defRPr sz="1200" b="0">
                <a:solidFill>
                  <a:schemeClr val="bg1"/>
                </a:solidFill>
                <a:latin typeface="Helvetica"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1BB86A8F-C785-4F23-9A96-E9B7EE9D8A79}" type="slidenum">
              <a:rPr kumimoji="0" lang="en-US" sz="1500" b="0" i="0" u="none" strike="noStrike" kern="1200" cap="none" spc="0" normalizeH="0" baseline="0" noProof="0" smtClean="0">
                <a:ln>
                  <a:noFill/>
                </a:ln>
                <a:solidFill>
                  <a:srgbClr val="F26027"/>
                </a:solidFill>
                <a:effectLst/>
                <a:uLnTx/>
                <a:uFillTx/>
                <a:latin typeface="AvenirNext LT Pro"/>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500" b="0" i="0" u="none" strike="noStrike" kern="1200" cap="none" spc="0" normalizeH="0" baseline="0" noProof="0">
              <a:ln>
                <a:noFill/>
              </a:ln>
              <a:solidFill>
                <a:srgbClr val="F26027"/>
              </a:solidFill>
              <a:effectLst/>
              <a:uLnTx/>
              <a:uFillTx/>
              <a:latin typeface="AvenirNext LT Pro"/>
              <a:ea typeface="+mn-ea"/>
              <a:cs typeface="+mn-cs"/>
            </a:endParaRPr>
          </a:p>
        </p:txBody>
      </p:sp>
      <p:pic>
        <p:nvPicPr>
          <p:cNvPr id="2" name="Graphic 1">
            <a:extLst>
              <a:ext uri="{FF2B5EF4-FFF2-40B4-BE49-F238E27FC236}">
                <a16:creationId xmlns:a16="http://schemas.microsoft.com/office/drawing/2014/main" id="{CED463FA-02FE-4DF4-9E97-18F3887E236D}"/>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710721" y="6510658"/>
            <a:ext cx="4201521" cy="184190"/>
          </a:xfrm>
          <a:prstGeom prst="rect">
            <a:avLst/>
          </a:prstGeom>
        </p:spPr>
      </p:pic>
    </p:spTree>
  </p:cSld>
  <p:clrMap bg1="lt1" tx1="dk1" bg2="lt2" tx2="dk2" accent1="accent1" accent2="accent2" accent3="accent3" accent4="accent4" accent5="accent5" accent6="accent6" hlink="hlink" folHlink="folHlink"/>
  <p:sldLayoutIdLst>
    <p:sldLayoutId id="2147483692" r:id="rId1"/>
    <p:sldLayoutId id="2147483688" r:id="rId2"/>
    <p:sldLayoutId id="2147483689" r:id="rId3"/>
    <p:sldLayoutId id="2147483672" r:id="rId4"/>
    <p:sldLayoutId id="2147483736" r:id="rId5"/>
    <p:sldLayoutId id="2147483737" r:id="rId6"/>
    <p:sldLayoutId id="2147483699" r:id="rId7"/>
    <p:sldLayoutId id="2147483683" r:id="rId8"/>
    <p:sldLayoutId id="2147483693" r:id="rId9"/>
    <p:sldLayoutId id="2147483726" r:id="rId10"/>
    <p:sldLayoutId id="2147483741" r:id="rId11"/>
    <p:sldLayoutId id="2147483742" r:id="rId12"/>
    <p:sldLayoutId id="2147483743" r:id="rId13"/>
  </p:sldLayoutIdLst>
  <p:transition>
    <p:fade/>
  </p:transition>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spcBef>
          <a:spcPct val="20000"/>
        </a:spcBef>
        <a:buFont typeface="Arial" pitchFamily="34" charset="0"/>
        <a:buNone/>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85" userDrawn="1">
          <p15:clr>
            <a:srgbClr val="F26B43"/>
          </p15:clr>
        </p15:guide>
        <p15:guide id="2" pos="6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9117410"/>
      </p:ext>
    </p:extLst>
  </p:cSld>
  <p:clrMap bg1="lt1" tx1="dk1" bg2="lt2" tx2="dk2" accent1="accent1" accent2="accent2" accent3="accent3" accent4="accent4" accent5="accent5" accent6="accent6" hlink="hlink" folHlink="folHlink"/>
  <p:sldLayoutIdLst>
    <p:sldLayoutId id="2147483691" r:id="rId1"/>
    <p:sldLayoutId id="2147483698" r:id="rId2"/>
    <p:sldLayoutId id="2147483695" r:id="rId3"/>
    <p:sldLayoutId id="2147483696" r:id="rId4"/>
    <p:sldLayoutId id="2147483697" r:id="rId5"/>
    <p:sldLayoutId id="2147483707" r:id="rId6"/>
    <p:sldLayoutId id="2147483725" r:id="rId7"/>
    <p:sldLayoutId id="2147483728" r:id="rId8"/>
    <p:sldLayoutId id="2147483732" r:id="rId9"/>
    <p:sldLayoutId id="2147483734" r:id="rId10"/>
    <p:sldLayoutId id="2147483738" r:id="rId11"/>
    <p:sldLayoutId id="2147483739" r:id="rId12"/>
    <p:sldLayoutId id="214748374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hyperlink" Target="https://build5nines.com/az-204-developing-solutions-for-microsoft-azure-certification-exam/" TargetMode="External"/><Relationship Id="rId2" Type="http://schemas.openxmlformats.org/officeDocument/2006/relationships/hyperlink" Target="https://build5nines.com/az-104-microsoft-azure-administrator-certification-exam/" TargetMode="External"/><Relationship Id="rId1" Type="http://schemas.openxmlformats.org/officeDocument/2006/relationships/slideLayout" Target="../slideLayouts/slideLayout5.xml"/><Relationship Id="rId4" Type="http://schemas.openxmlformats.org/officeDocument/2006/relationships/hyperlink" Target="https://build5nines.com/az-303-microsoft-azure-architect-technologies-certification-exam/"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File:Vmware.svg" TargetMode="External"/><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www.altaro.com/vmware/certifications/" TargetMode="External"/><Relationship Id="rId1" Type="http://schemas.openxmlformats.org/officeDocument/2006/relationships/slideLayout" Target="../slideLayouts/slideLayout8.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hyperlink" Target="https://bit.ly/2OTlUpV"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hyperlink" Target="https://bit.ly/azurefun" TargetMode="External"/><Relationship Id="rId4" Type="http://schemas.openxmlformats.org/officeDocument/2006/relationships/hyperlink" Target="https://bit.ly/azure-p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png"/><Relationship Id="rId7" Type="http://schemas.openxmlformats.org/officeDocument/2006/relationships/hyperlink" Target="http://www.altaro.com/msp-dojo/" TargetMode="External"/><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hyperlink" Target="http://www.altaro.com/vmware/" TargetMode="External"/><Relationship Id="rId5" Type="http://schemas.openxmlformats.org/officeDocument/2006/relationships/hyperlink" Target="http://www.altaro.com/hyper-v/" TargetMode="External"/><Relationship Id="rId4" Type="http://schemas.openxmlformats.org/officeDocument/2006/relationships/image" Target="../media/image19.pn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hyperlink" Target="https://www.vmware.com/education-services/certification.html" TargetMode="Externa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docs.vmware.com/" TargetMode="Externa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hyperlink" Target="https://dojoforums.altaro.com/" TargetMode="External"/><Relationship Id="rId1" Type="http://schemas.openxmlformats.org/officeDocument/2006/relationships/slideLayout" Target="../slideLayouts/slideLayout4.xml"/><Relationship Id="rId6" Type="http://schemas.openxmlformats.org/officeDocument/2006/relationships/hyperlink" Target="http://www.freestockphotos.biz/stockphoto/14301" TargetMode="External"/><Relationship Id="rId5" Type="http://schemas.openxmlformats.org/officeDocument/2006/relationships/image" Target="../media/image58.png"/><Relationship Id="rId4" Type="http://schemas.openxmlformats.org/officeDocument/2006/relationships/hyperlink" Target="https://pixabay.com/illustrations/classroom-education-school-hand-381896/"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hyperlink" Target="https://pixabay.com/en/dialog-tip-advice-hint-speaking-148815/" TargetMode="External"/><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pixabay.com/en/training-pen-mark-marker-hand-469591/" TargetMode="External"/><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hyperlink" Target="https://dojoforums.altaro.com/" TargetMode="External"/><Relationship Id="rId2" Type="http://schemas.openxmlformats.org/officeDocument/2006/relationships/image" Target="../media/image61.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pixabay.com/en/survey-icon-survey-icon-2316468/" TargetMode="External"/><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hyperlink" Target="http://www.altaro.com/msp-dojo/"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hyperlink" Target="https://www.pluralsight.com/authors/michael-bender"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3" Type="http://schemas.openxmlformats.org/officeDocument/2006/relationships/hyperlink" Target="http://altaro.com/msp" TargetMode="External"/><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hyperlink" Target="http://www.altaro.com/vm-backup/" TargetMode="External"/><Relationship Id="rId16"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30.jpe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hyperlink" Target="https://pixabay.com/en/survey-icon-survey-icon-2316468/" TargetMode="External"/><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530620" y="2592717"/>
            <a:ext cx="5809341" cy="547688"/>
          </a:xfrm>
        </p:spPr>
        <p:txBody>
          <a:bodyPr anchor="t"/>
          <a:lstStyle/>
          <a:p>
            <a:r>
              <a:rPr lang="en-US" b="0" dirty="0"/>
              <a:t>Microsoft Azure Certifications Explained</a:t>
            </a:r>
          </a:p>
          <a:p>
            <a:r>
              <a:rPr lang="en-US" sz="2000" dirty="0">
                <a:latin typeface="Avenir Next LT Pro Demi"/>
              </a:rPr>
              <a:t>A Deep Dive for IT Professionals in 2020</a:t>
            </a:r>
            <a:endParaRPr lang="en-CA" dirty="0"/>
          </a:p>
        </p:txBody>
      </p:sp>
    </p:spTree>
    <p:extLst>
      <p:ext uri="{BB962C8B-B14F-4D97-AF65-F5344CB8AC3E}">
        <p14:creationId xmlns:p14="http://schemas.microsoft.com/office/powerpoint/2010/main" val="1268248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96B1A-19AB-4926-8A04-0BBB28B451F7}"/>
              </a:ext>
            </a:extLst>
          </p:cNvPr>
          <p:cNvSpPr>
            <a:spLocks noGrp="1"/>
          </p:cNvSpPr>
          <p:nvPr>
            <p:ph type="title"/>
          </p:nvPr>
        </p:nvSpPr>
        <p:spPr>
          <a:xfrm>
            <a:off x="0" y="0"/>
            <a:ext cx="3811633" cy="6858000"/>
          </a:xfrm>
        </p:spPr>
        <p:txBody>
          <a:bodyPr/>
          <a:lstStyle/>
          <a:p>
            <a:r>
              <a:rPr lang="en-US" sz="3600" dirty="0"/>
              <a:t>Microsoft </a:t>
            </a:r>
            <a:br>
              <a:rPr lang="en-US" sz="3600" dirty="0"/>
            </a:br>
            <a:r>
              <a:rPr lang="en-US" sz="3600" dirty="0"/>
              <a:t>Role-Based Certifications</a:t>
            </a:r>
          </a:p>
        </p:txBody>
      </p:sp>
      <p:pic>
        <p:nvPicPr>
          <p:cNvPr id="6" name="Picture Placeholder 5" descr="A screenshot of a cell phone&#10;&#10;Description automatically generated">
            <a:extLst>
              <a:ext uri="{FF2B5EF4-FFF2-40B4-BE49-F238E27FC236}">
                <a16:creationId xmlns:a16="http://schemas.microsoft.com/office/drawing/2014/main" id="{0A6B6727-7ECC-EC41-BC25-E78AF4D9C1A3}"/>
              </a:ext>
            </a:extLst>
          </p:cNvPr>
          <p:cNvPicPr>
            <a:picLocks noGrp="1" noChangeAspect="1"/>
          </p:cNvPicPr>
          <p:nvPr>
            <p:ph type="pic" sz="quarter" idx="11"/>
          </p:nvPr>
        </p:nvPicPr>
        <p:blipFill>
          <a:blip r:embed="rId3"/>
          <a:srcRect t="17152" b="17152"/>
          <a:stretch>
            <a:fillRect/>
          </a:stretch>
        </p:blipFill>
        <p:spPr>
          <a:xfrm>
            <a:off x="-2381" y="2286000"/>
            <a:ext cx="12192000" cy="4572000"/>
          </a:xfrm>
        </p:spPr>
      </p:pic>
      <p:pic>
        <p:nvPicPr>
          <p:cNvPr id="5" name="Picture 4">
            <a:extLst>
              <a:ext uri="{FF2B5EF4-FFF2-40B4-BE49-F238E27FC236}">
                <a16:creationId xmlns:a16="http://schemas.microsoft.com/office/drawing/2014/main" id="{8A67228A-1829-4E97-8183-DC5FCC0563A9}"/>
              </a:ext>
            </a:extLst>
          </p:cNvPr>
          <p:cNvPicPr>
            <a:picLocks noChangeAspect="1"/>
          </p:cNvPicPr>
          <p:nvPr/>
        </p:nvPicPr>
        <p:blipFill>
          <a:blip r:embed="rId4"/>
          <a:stretch>
            <a:fillRect/>
          </a:stretch>
        </p:blipFill>
        <p:spPr>
          <a:xfrm>
            <a:off x="3811633" y="0"/>
            <a:ext cx="9060532" cy="6858000"/>
          </a:xfrm>
          <a:prstGeom prst="rect">
            <a:avLst/>
          </a:prstGeom>
        </p:spPr>
      </p:pic>
    </p:spTree>
    <p:extLst>
      <p:ext uri="{BB962C8B-B14F-4D97-AF65-F5344CB8AC3E}">
        <p14:creationId xmlns:p14="http://schemas.microsoft.com/office/powerpoint/2010/main" val="6734838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AEAC-6305-4203-9849-67D2448DFB32}"/>
              </a:ext>
            </a:extLst>
          </p:cNvPr>
          <p:cNvSpPr>
            <a:spLocks noGrp="1"/>
          </p:cNvSpPr>
          <p:nvPr>
            <p:ph type="title"/>
          </p:nvPr>
        </p:nvSpPr>
        <p:spPr/>
        <p:txBody>
          <a:bodyPr/>
          <a:lstStyle/>
          <a:p>
            <a:endParaRPr lang="en-US" dirty="0"/>
          </a:p>
        </p:txBody>
      </p:sp>
      <p:pic>
        <p:nvPicPr>
          <p:cNvPr id="4" name="Picture 3">
            <a:extLst>
              <a:ext uri="{FF2B5EF4-FFF2-40B4-BE49-F238E27FC236}">
                <a16:creationId xmlns:a16="http://schemas.microsoft.com/office/drawing/2014/main" id="{DF247F4D-7638-492A-8384-01E62CDDFE00}"/>
              </a:ext>
            </a:extLst>
          </p:cNvPr>
          <p:cNvPicPr>
            <a:picLocks noChangeAspect="1"/>
          </p:cNvPicPr>
          <p:nvPr/>
        </p:nvPicPr>
        <p:blipFill>
          <a:blip r:embed="rId3"/>
          <a:stretch>
            <a:fillRect/>
          </a:stretch>
        </p:blipFill>
        <p:spPr>
          <a:xfrm>
            <a:off x="0" y="3709"/>
            <a:ext cx="12192000" cy="6850581"/>
          </a:xfrm>
          <a:prstGeom prst="rect">
            <a:avLst/>
          </a:prstGeom>
        </p:spPr>
      </p:pic>
      <p:pic>
        <p:nvPicPr>
          <p:cNvPr id="5" name="Picture 4">
            <a:extLst>
              <a:ext uri="{FF2B5EF4-FFF2-40B4-BE49-F238E27FC236}">
                <a16:creationId xmlns:a16="http://schemas.microsoft.com/office/drawing/2014/main" id="{ABC4A2EE-25DD-6148-B904-2196AB4CFB96}"/>
              </a:ext>
            </a:extLst>
          </p:cNvPr>
          <p:cNvPicPr>
            <a:picLocks noChangeAspect="1"/>
          </p:cNvPicPr>
          <p:nvPr/>
        </p:nvPicPr>
        <p:blipFill>
          <a:blip r:embed="rId3"/>
          <a:stretch>
            <a:fillRect/>
          </a:stretch>
        </p:blipFill>
        <p:spPr>
          <a:xfrm>
            <a:off x="0" y="7419"/>
            <a:ext cx="12192000" cy="6850581"/>
          </a:xfrm>
          <a:prstGeom prst="rect">
            <a:avLst/>
          </a:prstGeom>
        </p:spPr>
      </p:pic>
    </p:spTree>
    <p:extLst>
      <p:ext uri="{BB962C8B-B14F-4D97-AF65-F5344CB8AC3E}">
        <p14:creationId xmlns:p14="http://schemas.microsoft.com/office/powerpoint/2010/main" val="210013588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DA6117-019B-4125-B573-43C8990FDDE8}"/>
              </a:ext>
            </a:extLst>
          </p:cNvPr>
          <p:cNvPicPr>
            <a:picLocks noChangeAspect="1"/>
          </p:cNvPicPr>
          <p:nvPr/>
        </p:nvPicPr>
        <p:blipFill>
          <a:blip r:embed="rId2"/>
          <a:stretch>
            <a:fillRect/>
          </a:stretch>
        </p:blipFill>
        <p:spPr>
          <a:xfrm>
            <a:off x="1025236" y="1440434"/>
            <a:ext cx="10141527" cy="4622918"/>
          </a:xfrm>
          <a:prstGeom prst="rect">
            <a:avLst/>
          </a:prstGeom>
        </p:spPr>
      </p:pic>
      <p:sp>
        <p:nvSpPr>
          <p:cNvPr id="5" name="Title 4">
            <a:extLst>
              <a:ext uri="{FF2B5EF4-FFF2-40B4-BE49-F238E27FC236}">
                <a16:creationId xmlns:a16="http://schemas.microsoft.com/office/drawing/2014/main" id="{C19C2083-A6CB-4F82-A092-B36332A1A0E8}"/>
              </a:ext>
            </a:extLst>
          </p:cNvPr>
          <p:cNvSpPr>
            <a:spLocks noGrp="1"/>
          </p:cNvSpPr>
          <p:nvPr>
            <p:ph type="title"/>
          </p:nvPr>
        </p:nvSpPr>
        <p:spPr/>
        <p:txBody>
          <a:bodyPr/>
          <a:lstStyle/>
          <a:p>
            <a:r>
              <a:rPr lang="en-US" dirty="0"/>
              <a:t>Azure Certification Path</a:t>
            </a:r>
          </a:p>
        </p:txBody>
      </p:sp>
      <p:sp>
        <p:nvSpPr>
          <p:cNvPr id="6" name="TextBox 5">
            <a:extLst>
              <a:ext uri="{FF2B5EF4-FFF2-40B4-BE49-F238E27FC236}">
                <a16:creationId xmlns:a16="http://schemas.microsoft.com/office/drawing/2014/main" id="{4B5E0789-6333-4521-87CD-45CDD93615FE}"/>
              </a:ext>
            </a:extLst>
          </p:cNvPr>
          <p:cNvSpPr txBox="1"/>
          <p:nvPr/>
        </p:nvSpPr>
        <p:spPr>
          <a:xfrm>
            <a:off x="1032493" y="5694020"/>
            <a:ext cx="6274789" cy="369332"/>
          </a:xfrm>
          <a:prstGeom prst="rect">
            <a:avLst/>
          </a:prstGeom>
          <a:noFill/>
        </p:spPr>
        <p:txBody>
          <a:bodyPr wrap="square" rtlCol="0">
            <a:spAutoFit/>
          </a:bodyPr>
          <a:lstStyle/>
          <a:p>
            <a:r>
              <a:rPr lang="en-US" dirty="0">
                <a:solidFill>
                  <a:schemeClr val="bg1"/>
                </a:solidFill>
              </a:rPr>
              <a:t>Courtesy of Microsoft.com - https://aka.ms/TrainCertPoster</a:t>
            </a:r>
          </a:p>
        </p:txBody>
      </p:sp>
    </p:spTree>
    <p:extLst>
      <p:ext uri="{BB962C8B-B14F-4D97-AF65-F5344CB8AC3E}">
        <p14:creationId xmlns:p14="http://schemas.microsoft.com/office/powerpoint/2010/main" val="30311648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74787A-8765-4AD1-9020-5C3757A3D7D1}"/>
              </a:ext>
            </a:extLst>
          </p:cNvPr>
          <p:cNvPicPr>
            <a:picLocks noChangeAspect="1"/>
          </p:cNvPicPr>
          <p:nvPr/>
        </p:nvPicPr>
        <p:blipFill>
          <a:blip r:embed="rId2"/>
          <a:stretch>
            <a:fillRect/>
          </a:stretch>
        </p:blipFill>
        <p:spPr>
          <a:xfrm>
            <a:off x="4626196" y="1192740"/>
            <a:ext cx="7464822" cy="4910518"/>
          </a:xfrm>
          <a:prstGeom prst="rect">
            <a:avLst/>
          </a:prstGeom>
        </p:spPr>
      </p:pic>
      <p:sp>
        <p:nvSpPr>
          <p:cNvPr id="5" name="Title 3">
            <a:extLst>
              <a:ext uri="{FF2B5EF4-FFF2-40B4-BE49-F238E27FC236}">
                <a16:creationId xmlns:a16="http://schemas.microsoft.com/office/drawing/2014/main" id="{D4DB0304-7521-4C9E-A4DB-E1BA844FC877}"/>
              </a:ext>
            </a:extLst>
          </p:cNvPr>
          <p:cNvSpPr txBox="1">
            <a:spLocks/>
          </p:cNvSpPr>
          <p:nvPr/>
        </p:nvSpPr>
        <p:spPr>
          <a:xfrm>
            <a:off x="585216" y="3033223"/>
            <a:ext cx="4160520" cy="49859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Spring 2020 Updates</a:t>
            </a:r>
          </a:p>
        </p:txBody>
      </p:sp>
    </p:spTree>
    <p:extLst>
      <p:ext uri="{BB962C8B-B14F-4D97-AF65-F5344CB8AC3E}">
        <p14:creationId xmlns:p14="http://schemas.microsoft.com/office/powerpoint/2010/main" val="405688068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D4DB0304-7521-4C9E-A4DB-E1BA844FC877}"/>
              </a:ext>
            </a:extLst>
          </p:cNvPr>
          <p:cNvSpPr txBox="1">
            <a:spLocks/>
          </p:cNvSpPr>
          <p:nvPr/>
        </p:nvSpPr>
        <p:spPr>
          <a:xfrm>
            <a:off x="445936" y="2930402"/>
            <a:ext cx="4160520" cy="498598"/>
          </a:xfr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Spring 2020 Updates</a:t>
            </a:r>
          </a:p>
        </p:txBody>
      </p:sp>
      <p:graphicFrame>
        <p:nvGraphicFramePr>
          <p:cNvPr id="4" name="Table 3">
            <a:extLst>
              <a:ext uri="{FF2B5EF4-FFF2-40B4-BE49-F238E27FC236}">
                <a16:creationId xmlns:a16="http://schemas.microsoft.com/office/drawing/2014/main" id="{5C327360-4A84-4FDE-BF62-B419DC1B23BE}"/>
              </a:ext>
            </a:extLst>
          </p:cNvPr>
          <p:cNvGraphicFramePr>
            <a:graphicFrameLocks noGrp="1"/>
          </p:cNvGraphicFramePr>
          <p:nvPr>
            <p:extLst>
              <p:ext uri="{D42A27DB-BD31-4B8C-83A1-F6EECF244321}">
                <p14:modId xmlns:p14="http://schemas.microsoft.com/office/powerpoint/2010/main" val="1832101815"/>
              </p:ext>
            </p:extLst>
          </p:nvPr>
        </p:nvGraphicFramePr>
        <p:xfrm>
          <a:off x="4473503" y="1270589"/>
          <a:ext cx="6747576" cy="4522464"/>
        </p:xfrm>
        <a:graphic>
          <a:graphicData uri="http://schemas.openxmlformats.org/drawingml/2006/table">
            <a:tbl>
              <a:tblPr>
                <a:tableStyleId>{BC89EF96-8CEA-46FF-86C4-4CE0E7609802}</a:tableStyleId>
              </a:tblPr>
              <a:tblGrid>
                <a:gridCol w="1686894">
                  <a:extLst>
                    <a:ext uri="{9D8B030D-6E8A-4147-A177-3AD203B41FA5}">
                      <a16:colId xmlns:a16="http://schemas.microsoft.com/office/drawing/2014/main" val="1606023265"/>
                    </a:ext>
                  </a:extLst>
                </a:gridCol>
                <a:gridCol w="1686894">
                  <a:extLst>
                    <a:ext uri="{9D8B030D-6E8A-4147-A177-3AD203B41FA5}">
                      <a16:colId xmlns:a16="http://schemas.microsoft.com/office/drawing/2014/main" val="911690886"/>
                    </a:ext>
                  </a:extLst>
                </a:gridCol>
                <a:gridCol w="1686894">
                  <a:extLst>
                    <a:ext uri="{9D8B030D-6E8A-4147-A177-3AD203B41FA5}">
                      <a16:colId xmlns:a16="http://schemas.microsoft.com/office/drawing/2014/main" val="1742327752"/>
                    </a:ext>
                  </a:extLst>
                </a:gridCol>
                <a:gridCol w="1686894">
                  <a:extLst>
                    <a:ext uri="{9D8B030D-6E8A-4147-A177-3AD203B41FA5}">
                      <a16:colId xmlns:a16="http://schemas.microsoft.com/office/drawing/2014/main" val="3311248050"/>
                    </a:ext>
                  </a:extLst>
                </a:gridCol>
              </a:tblGrid>
              <a:tr h="426658">
                <a:tc>
                  <a:txBody>
                    <a:bodyPr/>
                    <a:lstStyle/>
                    <a:p>
                      <a:pPr algn="l"/>
                      <a:r>
                        <a:rPr lang="en-US" sz="1200">
                          <a:effectLst/>
                        </a:rPr>
                        <a:t>Certification</a:t>
                      </a:r>
                      <a:endParaRPr lang="en-US" sz="1200" b="1">
                        <a:solidFill>
                          <a:srgbClr val="555555"/>
                        </a:solidFill>
                        <a:effectLst/>
                      </a:endParaRPr>
                    </a:p>
                  </a:txBody>
                  <a:tcPr marL="58802" marR="58802" marT="29401" marB="29401" anchor="ctr"/>
                </a:tc>
                <a:tc>
                  <a:txBody>
                    <a:bodyPr/>
                    <a:lstStyle/>
                    <a:p>
                      <a:pPr algn="l"/>
                      <a:r>
                        <a:rPr lang="en-US" sz="1200">
                          <a:effectLst/>
                        </a:rPr>
                        <a:t>Old Exam</a:t>
                      </a:r>
                      <a:endParaRPr lang="en-US" sz="1200" b="1">
                        <a:solidFill>
                          <a:srgbClr val="555555"/>
                        </a:solidFill>
                        <a:effectLst/>
                      </a:endParaRPr>
                    </a:p>
                  </a:txBody>
                  <a:tcPr marL="58802" marR="58802" marT="29401" marB="29401" anchor="ctr"/>
                </a:tc>
                <a:tc>
                  <a:txBody>
                    <a:bodyPr/>
                    <a:lstStyle/>
                    <a:p>
                      <a:pPr algn="l"/>
                      <a:r>
                        <a:rPr lang="en-US" sz="1200">
                          <a:effectLst/>
                        </a:rPr>
                        <a:t>New Exam</a:t>
                      </a:r>
                      <a:endParaRPr lang="en-US" sz="1200" b="1">
                        <a:solidFill>
                          <a:srgbClr val="555555"/>
                        </a:solidFill>
                        <a:effectLst/>
                      </a:endParaRPr>
                    </a:p>
                  </a:txBody>
                  <a:tcPr marL="58802" marR="58802" marT="29401" marB="29401" anchor="ctr"/>
                </a:tc>
                <a:tc>
                  <a:txBody>
                    <a:bodyPr/>
                    <a:lstStyle/>
                    <a:p>
                      <a:pPr algn="l"/>
                      <a:r>
                        <a:rPr lang="en-US" sz="1200">
                          <a:effectLst/>
                        </a:rPr>
                        <a:t>Expected Release</a:t>
                      </a:r>
                      <a:endParaRPr lang="en-US" sz="1200" b="1">
                        <a:solidFill>
                          <a:srgbClr val="555555"/>
                        </a:solidFill>
                        <a:effectLst/>
                      </a:endParaRPr>
                    </a:p>
                  </a:txBody>
                  <a:tcPr marL="58802" marR="58802" marT="29401" marB="29401" anchor="ctr"/>
                </a:tc>
                <a:extLst>
                  <a:ext uri="{0D108BD9-81ED-4DB2-BD59-A6C34878D82A}">
                    <a16:rowId xmlns:a16="http://schemas.microsoft.com/office/drawing/2014/main" val="3884987557"/>
                  </a:ext>
                </a:extLst>
              </a:tr>
              <a:tr h="1161788">
                <a:tc>
                  <a:txBody>
                    <a:bodyPr/>
                    <a:lstStyle/>
                    <a:p>
                      <a:pPr algn="l"/>
                      <a:r>
                        <a:rPr lang="en-US" sz="1200">
                          <a:effectLst/>
                        </a:rPr>
                        <a:t>Microsoft Certified: Azure Administrator Associate</a:t>
                      </a:r>
                    </a:p>
                  </a:txBody>
                  <a:tcPr marL="58802" marR="58802" marT="29401" marB="29401" anchor="ctr"/>
                </a:tc>
                <a:tc>
                  <a:txBody>
                    <a:bodyPr/>
                    <a:lstStyle/>
                    <a:p>
                      <a:pPr algn="l"/>
                      <a:r>
                        <a:rPr lang="en-US" sz="1200">
                          <a:effectLst/>
                        </a:rPr>
                        <a:t>AZ-103</a:t>
                      </a:r>
                    </a:p>
                  </a:txBody>
                  <a:tcPr marL="58802" marR="58802" marT="29401" marB="29401" anchor="ctr"/>
                </a:tc>
                <a:tc>
                  <a:txBody>
                    <a:bodyPr/>
                    <a:lstStyle/>
                    <a:p>
                      <a:pPr algn="l"/>
                      <a:r>
                        <a:rPr lang="en-US" sz="1200" u="none" strike="noStrike">
                          <a:effectLst/>
                          <a:hlinkClick r:id="rId2"/>
                        </a:rPr>
                        <a:t>AZ-104</a:t>
                      </a:r>
                      <a:endParaRPr lang="en-US" sz="1200">
                        <a:effectLst/>
                      </a:endParaRPr>
                    </a:p>
                  </a:txBody>
                  <a:tcPr marL="58802" marR="58802" marT="29401" marB="29401" anchor="ctr"/>
                </a:tc>
                <a:tc>
                  <a:txBody>
                    <a:bodyPr/>
                    <a:lstStyle/>
                    <a:p>
                      <a:pPr algn="l"/>
                      <a:r>
                        <a:rPr lang="en-US" sz="1200">
                          <a:effectLst/>
                        </a:rPr>
                        <a:t>March, 2020</a:t>
                      </a:r>
                    </a:p>
                  </a:txBody>
                  <a:tcPr marL="58802" marR="58802" marT="29401" marB="29401" anchor="ctr"/>
                </a:tc>
                <a:extLst>
                  <a:ext uri="{0D108BD9-81ED-4DB2-BD59-A6C34878D82A}">
                    <a16:rowId xmlns:a16="http://schemas.microsoft.com/office/drawing/2014/main" val="906401749"/>
                  </a:ext>
                </a:extLst>
              </a:tr>
              <a:tr h="978006">
                <a:tc>
                  <a:txBody>
                    <a:bodyPr/>
                    <a:lstStyle/>
                    <a:p>
                      <a:pPr algn="l"/>
                      <a:r>
                        <a:rPr lang="en-US" sz="1200">
                          <a:effectLst/>
                        </a:rPr>
                        <a:t>Microsoft Certified: Azure Developer Associate</a:t>
                      </a:r>
                    </a:p>
                  </a:txBody>
                  <a:tcPr marL="58802" marR="58802" marT="29401" marB="29401" anchor="ctr"/>
                </a:tc>
                <a:tc>
                  <a:txBody>
                    <a:bodyPr/>
                    <a:lstStyle/>
                    <a:p>
                      <a:pPr algn="l"/>
                      <a:r>
                        <a:rPr lang="en-US" sz="1200">
                          <a:effectLst/>
                        </a:rPr>
                        <a:t>AZ-203</a:t>
                      </a:r>
                    </a:p>
                  </a:txBody>
                  <a:tcPr marL="58802" marR="58802" marT="29401" marB="29401" anchor="ctr"/>
                </a:tc>
                <a:tc>
                  <a:txBody>
                    <a:bodyPr/>
                    <a:lstStyle/>
                    <a:p>
                      <a:pPr algn="l"/>
                      <a:r>
                        <a:rPr lang="en-US" sz="1200" u="none" strike="noStrike" dirty="0">
                          <a:effectLst/>
                          <a:hlinkClick r:id="rId3"/>
                        </a:rPr>
                        <a:t>AZ-204</a:t>
                      </a:r>
                      <a:endParaRPr lang="en-US" sz="1200" dirty="0">
                        <a:effectLst/>
                      </a:endParaRPr>
                    </a:p>
                  </a:txBody>
                  <a:tcPr marL="58802" marR="58802" marT="29401" marB="29401" anchor="ctr"/>
                </a:tc>
                <a:tc>
                  <a:txBody>
                    <a:bodyPr/>
                    <a:lstStyle/>
                    <a:p>
                      <a:pPr algn="l"/>
                      <a:r>
                        <a:rPr lang="en-US" sz="1200">
                          <a:effectLst/>
                        </a:rPr>
                        <a:t>February 24, 2020</a:t>
                      </a:r>
                    </a:p>
                  </a:txBody>
                  <a:tcPr marL="58802" marR="58802" marT="29401" marB="29401" anchor="ctr"/>
                </a:tc>
                <a:extLst>
                  <a:ext uri="{0D108BD9-81ED-4DB2-BD59-A6C34878D82A}">
                    <a16:rowId xmlns:a16="http://schemas.microsoft.com/office/drawing/2014/main" val="2071300805"/>
                  </a:ext>
                </a:extLst>
              </a:tr>
              <a:tr h="978006">
                <a:tc>
                  <a:txBody>
                    <a:bodyPr/>
                    <a:lstStyle/>
                    <a:p>
                      <a:pPr algn="l"/>
                      <a:r>
                        <a:rPr lang="en-US" sz="1200">
                          <a:effectLst/>
                        </a:rPr>
                        <a:t>Microsoft Certified: Azure Solutions Architect</a:t>
                      </a:r>
                    </a:p>
                  </a:txBody>
                  <a:tcPr marL="58802" marR="58802" marT="29401" marB="29401" anchor="ctr"/>
                </a:tc>
                <a:tc>
                  <a:txBody>
                    <a:bodyPr/>
                    <a:lstStyle/>
                    <a:p>
                      <a:pPr algn="l"/>
                      <a:r>
                        <a:rPr lang="en-US" sz="1200" dirty="0">
                          <a:effectLst/>
                        </a:rPr>
                        <a:t>AZ-300 &amp; AZ-301</a:t>
                      </a:r>
                    </a:p>
                  </a:txBody>
                  <a:tcPr marL="58802" marR="58802" marT="29401" marB="29401" anchor="ctr"/>
                </a:tc>
                <a:tc>
                  <a:txBody>
                    <a:bodyPr/>
                    <a:lstStyle/>
                    <a:p>
                      <a:pPr algn="l"/>
                      <a:r>
                        <a:rPr lang="en-US" sz="1200" u="none" strike="noStrike">
                          <a:effectLst/>
                          <a:hlinkClick r:id="rId4"/>
                        </a:rPr>
                        <a:t>AZ-303</a:t>
                      </a:r>
                      <a:r>
                        <a:rPr lang="en-US" sz="1200">
                          <a:effectLst/>
                        </a:rPr>
                        <a:t> &amp; AZ-304</a:t>
                      </a:r>
                    </a:p>
                  </a:txBody>
                  <a:tcPr marL="58802" marR="58802" marT="29401" marB="29401" anchor="ctr"/>
                </a:tc>
                <a:tc>
                  <a:txBody>
                    <a:bodyPr/>
                    <a:lstStyle/>
                    <a:p>
                      <a:pPr algn="l"/>
                      <a:r>
                        <a:rPr lang="en-US" sz="1200">
                          <a:effectLst/>
                        </a:rPr>
                        <a:t>March, 2020</a:t>
                      </a:r>
                    </a:p>
                  </a:txBody>
                  <a:tcPr marL="58802" marR="58802" marT="29401" marB="29401" anchor="ctr"/>
                </a:tc>
                <a:extLst>
                  <a:ext uri="{0D108BD9-81ED-4DB2-BD59-A6C34878D82A}">
                    <a16:rowId xmlns:a16="http://schemas.microsoft.com/office/drawing/2014/main" val="863772379"/>
                  </a:ext>
                </a:extLst>
              </a:tr>
              <a:tr h="978006">
                <a:tc>
                  <a:txBody>
                    <a:bodyPr/>
                    <a:lstStyle/>
                    <a:p>
                      <a:pPr algn="l"/>
                      <a:r>
                        <a:rPr lang="en-US" sz="1200">
                          <a:effectLst/>
                        </a:rPr>
                        <a:t>Microsoft Certified: Azure AI Engineer Associate</a:t>
                      </a:r>
                    </a:p>
                  </a:txBody>
                  <a:tcPr marL="58802" marR="58802" marT="29401" marB="29401" anchor="ctr"/>
                </a:tc>
                <a:tc>
                  <a:txBody>
                    <a:bodyPr/>
                    <a:lstStyle/>
                    <a:p>
                      <a:pPr algn="l"/>
                      <a:r>
                        <a:rPr lang="en-US" sz="1200" dirty="0">
                          <a:effectLst/>
                        </a:rPr>
                        <a:t>AI-100</a:t>
                      </a:r>
                    </a:p>
                  </a:txBody>
                  <a:tcPr marL="58802" marR="58802" marT="29401" marB="29401" anchor="ctr"/>
                </a:tc>
                <a:tc>
                  <a:txBody>
                    <a:bodyPr/>
                    <a:lstStyle/>
                    <a:p>
                      <a:pPr algn="l"/>
                      <a:r>
                        <a:rPr lang="en-US" sz="1200">
                          <a:effectLst/>
                        </a:rPr>
                        <a:t>AI-102</a:t>
                      </a:r>
                    </a:p>
                  </a:txBody>
                  <a:tcPr marL="58802" marR="58802" marT="29401" marB="29401" anchor="ctr"/>
                </a:tc>
                <a:tc>
                  <a:txBody>
                    <a:bodyPr/>
                    <a:lstStyle/>
                    <a:p>
                      <a:pPr algn="l"/>
                      <a:r>
                        <a:rPr lang="en-US" sz="1200" dirty="0">
                          <a:effectLst/>
                        </a:rPr>
                        <a:t>March 2020</a:t>
                      </a:r>
                    </a:p>
                  </a:txBody>
                  <a:tcPr marL="58802" marR="58802" marT="29401" marB="29401" anchor="ctr"/>
                </a:tc>
                <a:extLst>
                  <a:ext uri="{0D108BD9-81ED-4DB2-BD59-A6C34878D82A}">
                    <a16:rowId xmlns:a16="http://schemas.microsoft.com/office/drawing/2014/main" val="4112910712"/>
                  </a:ext>
                </a:extLst>
              </a:tr>
            </a:tbl>
          </a:graphicData>
        </a:graphic>
      </p:graphicFrame>
      <p:sp>
        <p:nvSpPr>
          <p:cNvPr id="2" name="TextBox 1">
            <a:extLst>
              <a:ext uri="{FF2B5EF4-FFF2-40B4-BE49-F238E27FC236}">
                <a16:creationId xmlns:a16="http://schemas.microsoft.com/office/drawing/2014/main" id="{AB5ED4DC-EABE-4513-8076-3EE0D985D62C}"/>
              </a:ext>
            </a:extLst>
          </p:cNvPr>
          <p:cNvSpPr txBox="1"/>
          <p:nvPr/>
        </p:nvSpPr>
        <p:spPr>
          <a:xfrm>
            <a:off x="4414554" y="5906336"/>
            <a:ext cx="5353176" cy="369332"/>
          </a:xfrm>
          <a:prstGeom prst="rect">
            <a:avLst/>
          </a:prstGeom>
          <a:noFill/>
        </p:spPr>
        <p:txBody>
          <a:bodyPr wrap="square" rtlCol="0">
            <a:spAutoFit/>
          </a:bodyPr>
          <a:lstStyle/>
          <a:p>
            <a:r>
              <a:rPr lang="en-US" dirty="0"/>
              <a:t>More information at http://bit.ly/320n3Ak</a:t>
            </a:r>
          </a:p>
        </p:txBody>
      </p:sp>
    </p:spTree>
    <p:extLst>
      <p:ext uri="{BB962C8B-B14F-4D97-AF65-F5344CB8AC3E}">
        <p14:creationId xmlns:p14="http://schemas.microsoft.com/office/powerpoint/2010/main" val="326585032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F6D38-6BF1-49FF-8B0F-B9D8BAE5ED4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59220203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9FC90-90AC-4C80-98E3-E5D7E38BA136}"/>
              </a:ext>
            </a:extLst>
          </p:cNvPr>
          <p:cNvSpPr>
            <a:spLocks noGrp="1"/>
          </p:cNvSpPr>
          <p:nvPr>
            <p:ph type="title"/>
          </p:nvPr>
        </p:nvSpPr>
        <p:spPr/>
        <p:txBody>
          <a:bodyPr/>
          <a:lstStyle/>
          <a:p>
            <a:r>
              <a:rPr lang="en-US" dirty="0"/>
              <a:t>Explore Microsoft Role-Based Certs</a:t>
            </a:r>
          </a:p>
        </p:txBody>
      </p:sp>
      <p:sp>
        <p:nvSpPr>
          <p:cNvPr id="5" name="Text Placeholder 4">
            <a:extLst>
              <a:ext uri="{FF2B5EF4-FFF2-40B4-BE49-F238E27FC236}">
                <a16:creationId xmlns:a16="http://schemas.microsoft.com/office/drawing/2014/main" id="{6C794E1B-5720-4699-95B2-48006427BAE9}"/>
              </a:ext>
            </a:extLst>
          </p:cNvPr>
          <p:cNvSpPr>
            <a:spLocks noGrp="1"/>
          </p:cNvSpPr>
          <p:nvPr>
            <p:ph type="body" sz="quarter" idx="12"/>
          </p:nvPr>
        </p:nvSpPr>
        <p:spPr/>
        <p:txBody>
          <a:bodyPr/>
          <a:lstStyle/>
          <a:p>
            <a:r>
              <a:rPr lang="en-US" dirty="0"/>
              <a:t>https://bit.ly/2OTlUpV</a:t>
            </a:r>
          </a:p>
        </p:txBody>
      </p:sp>
    </p:spTree>
    <p:extLst>
      <p:ext uri="{BB962C8B-B14F-4D97-AF65-F5344CB8AC3E}">
        <p14:creationId xmlns:p14="http://schemas.microsoft.com/office/powerpoint/2010/main" val="313822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C3C9F2-6CEF-4A37-907A-FCDEEBA6B453}"/>
              </a:ext>
            </a:extLst>
          </p:cNvPr>
          <p:cNvSpPr>
            <a:spLocks noGrp="1"/>
          </p:cNvSpPr>
          <p:nvPr>
            <p:ph type="body" sz="quarter" idx="4294967295"/>
          </p:nvPr>
        </p:nvSpPr>
        <p:spPr>
          <a:xfrm>
            <a:off x="1248052" y="894599"/>
            <a:ext cx="9648755" cy="360363"/>
          </a:xfrm>
          <a:prstGeom prst="rect">
            <a:avLst/>
          </a:prstGeom>
        </p:spPr>
        <p:txBody>
          <a:bodyPr/>
          <a:lstStyle/>
          <a:p>
            <a:r>
              <a:rPr lang="en-US" sz="1800"/>
              <a:t>What is VMware VCP Certification?</a:t>
            </a:r>
          </a:p>
        </p:txBody>
      </p:sp>
      <p:sp>
        <p:nvSpPr>
          <p:cNvPr id="3" name="Text Placeholder 2">
            <a:extLst>
              <a:ext uri="{FF2B5EF4-FFF2-40B4-BE49-F238E27FC236}">
                <a16:creationId xmlns:a16="http://schemas.microsoft.com/office/drawing/2014/main" id="{9DA47690-2219-4F2C-B8D5-50828E058301}"/>
              </a:ext>
            </a:extLst>
          </p:cNvPr>
          <p:cNvSpPr>
            <a:spLocks noGrp="1"/>
          </p:cNvSpPr>
          <p:nvPr>
            <p:ph type="body" sz="quarter" idx="4294967295"/>
          </p:nvPr>
        </p:nvSpPr>
        <p:spPr>
          <a:xfrm>
            <a:off x="1247556" y="1260926"/>
            <a:ext cx="9648755" cy="360363"/>
          </a:xfrm>
          <a:prstGeom prst="rect">
            <a:avLst/>
          </a:prstGeom>
        </p:spPr>
        <p:txBody>
          <a:bodyPr/>
          <a:lstStyle/>
          <a:p>
            <a:r>
              <a:rPr lang="en-US" sz="1600"/>
              <a:t>VMware Certified Professional</a:t>
            </a:r>
          </a:p>
        </p:txBody>
      </p:sp>
      <p:sp>
        <p:nvSpPr>
          <p:cNvPr id="4" name="Text Placeholder 3">
            <a:extLst>
              <a:ext uri="{FF2B5EF4-FFF2-40B4-BE49-F238E27FC236}">
                <a16:creationId xmlns:a16="http://schemas.microsoft.com/office/drawing/2014/main" id="{AA7C02E5-76A6-4F5C-969C-697616D65AB4}"/>
              </a:ext>
            </a:extLst>
          </p:cNvPr>
          <p:cNvSpPr>
            <a:spLocks noGrp="1"/>
          </p:cNvSpPr>
          <p:nvPr>
            <p:ph type="body" sz="quarter" idx="4294967295"/>
          </p:nvPr>
        </p:nvSpPr>
        <p:spPr>
          <a:xfrm>
            <a:off x="1246721" y="1709939"/>
            <a:ext cx="6077358" cy="4192840"/>
          </a:xfrm>
          <a:prstGeom prst="rect">
            <a:avLst/>
          </a:prstGeom>
        </p:spPr>
        <p:txBody>
          <a:bodyPr/>
          <a:lstStyle/>
          <a:p>
            <a:r>
              <a:rPr lang="en-US" sz="1600"/>
              <a:t>Often Deemed the “Entry Level” certification for VM Professionals</a:t>
            </a:r>
          </a:p>
          <a:p>
            <a:r>
              <a:rPr lang="en-US" sz="1600"/>
              <a:t>Provides a baseline level of knowledge prior to certification branches</a:t>
            </a:r>
          </a:p>
          <a:p>
            <a:r>
              <a:rPr lang="en-US" sz="1600"/>
              <a:t>VCA Exists underneath, but targets a different audience</a:t>
            </a:r>
          </a:p>
          <a:p>
            <a:r>
              <a:rPr lang="en-US" sz="1600"/>
              <a:t>Considered to be one of the most sought after virtualization certifications on the market today</a:t>
            </a:r>
          </a:p>
          <a:p>
            <a:endParaRPr lang="en-US" sz="1600"/>
          </a:p>
        </p:txBody>
      </p:sp>
      <p:pic>
        <p:nvPicPr>
          <p:cNvPr id="9" name="Picture 8">
            <a:extLst>
              <a:ext uri="{FF2B5EF4-FFF2-40B4-BE49-F238E27FC236}">
                <a16:creationId xmlns:a16="http://schemas.microsoft.com/office/drawing/2014/main" id="{8FA44658-B30A-4AE3-B210-0E7D4FB6C5F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17041" y="5344408"/>
            <a:ext cx="4419600" cy="723709"/>
          </a:xfrm>
          <a:prstGeom prst="rect">
            <a:avLst/>
          </a:prstGeom>
        </p:spPr>
      </p:pic>
    </p:spTree>
    <p:extLst>
      <p:ext uri="{BB962C8B-B14F-4D97-AF65-F5344CB8AC3E}">
        <p14:creationId xmlns:p14="http://schemas.microsoft.com/office/powerpoint/2010/main" val="34095525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A4731A-CE81-4825-859A-9B5E6A685D09}"/>
              </a:ext>
            </a:extLst>
          </p:cNvPr>
          <p:cNvSpPr>
            <a:spLocks noGrp="1"/>
          </p:cNvSpPr>
          <p:nvPr>
            <p:ph type="body" sz="quarter" idx="4294967295"/>
          </p:nvPr>
        </p:nvSpPr>
        <p:spPr>
          <a:xfrm>
            <a:off x="1248052" y="894599"/>
            <a:ext cx="9648755" cy="360363"/>
          </a:xfrm>
          <a:prstGeom prst="rect">
            <a:avLst/>
          </a:prstGeom>
        </p:spPr>
        <p:txBody>
          <a:bodyPr/>
          <a:lstStyle/>
          <a:p>
            <a:r>
              <a:rPr lang="en-US" dirty="0"/>
              <a:t>Objective Domain</a:t>
            </a:r>
          </a:p>
        </p:txBody>
      </p:sp>
      <p:sp>
        <p:nvSpPr>
          <p:cNvPr id="3" name="Text Placeholder 2">
            <a:extLst>
              <a:ext uri="{FF2B5EF4-FFF2-40B4-BE49-F238E27FC236}">
                <a16:creationId xmlns:a16="http://schemas.microsoft.com/office/drawing/2014/main" id="{DC8C5591-986A-4B50-BEA0-60CDAAD617FD}"/>
              </a:ext>
            </a:extLst>
          </p:cNvPr>
          <p:cNvSpPr>
            <a:spLocks noGrp="1"/>
          </p:cNvSpPr>
          <p:nvPr>
            <p:ph type="body" sz="quarter" idx="4294967295"/>
          </p:nvPr>
        </p:nvSpPr>
        <p:spPr>
          <a:xfrm>
            <a:off x="1247556" y="1260926"/>
            <a:ext cx="9648755" cy="360363"/>
          </a:xfrm>
          <a:prstGeom prst="rect">
            <a:avLst/>
          </a:prstGeom>
        </p:spPr>
        <p:txBody>
          <a:bodyPr/>
          <a:lstStyle/>
          <a:p>
            <a:endParaRPr lang="en-US"/>
          </a:p>
        </p:txBody>
      </p:sp>
      <p:sp>
        <p:nvSpPr>
          <p:cNvPr id="4" name="Text Placeholder 3">
            <a:extLst>
              <a:ext uri="{FF2B5EF4-FFF2-40B4-BE49-F238E27FC236}">
                <a16:creationId xmlns:a16="http://schemas.microsoft.com/office/drawing/2014/main" id="{1DBCE297-191C-4BD0-86E8-90E645204742}"/>
              </a:ext>
            </a:extLst>
          </p:cNvPr>
          <p:cNvSpPr>
            <a:spLocks noGrp="1"/>
          </p:cNvSpPr>
          <p:nvPr>
            <p:ph type="body" sz="quarter" idx="4294967295"/>
          </p:nvPr>
        </p:nvSpPr>
        <p:spPr>
          <a:xfrm>
            <a:off x="1246720" y="1709939"/>
            <a:ext cx="9649881" cy="4192840"/>
          </a:xfrm>
          <a:prstGeom prst="rect">
            <a:avLst/>
          </a:prstGeom>
        </p:spPr>
        <p:txBody>
          <a:bodyPr/>
          <a:lstStyle/>
          <a:p>
            <a:endParaRPr lang="en-US"/>
          </a:p>
        </p:txBody>
      </p:sp>
    </p:spTree>
    <p:extLst>
      <p:ext uri="{BB962C8B-B14F-4D97-AF65-F5344CB8AC3E}">
        <p14:creationId xmlns:p14="http://schemas.microsoft.com/office/powerpoint/2010/main" val="168031258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857053" y="3155156"/>
            <a:ext cx="6892145" cy="547688"/>
          </a:xfrm>
        </p:spPr>
        <p:txBody>
          <a:bodyPr anchor="t"/>
          <a:lstStyle/>
          <a:p>
            <a:r>
              <a:rPr lang="en-CA">
                <a:latin typeface="Avenir Next LT Pro Demi"/>
              </a:rPr>
              <a:t>Training and Exam Costs</a:t>
            </a:r>
            <a:endParaRPr lang="en-US"/>
          </a:p>
        </p:txBody>
      </p:sp>
    </p:spTree>
    <p:extLst>
      <p:ext uri="{BB962C8B-B14F-4D97-AF65-F5344CB8AC3E}">
        <p14:creationId xmlns:p14="http://schemas.microsoft.com/office/powerpoint/2010/main" val="5680475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CA"/>
              <a:t>1</a:t>
            </a:r>
          </a:p>
        </p:txBody>
      </p:sp>
      <p:sp>
        <p:nvSpPr>
          <p:cNvPr id="3" name="Text Placeholder 2"/>
          <p:cNvSpPr>
            <a:spLocks noGrp="1"/>
          </p:cNvSpPr>
          <p:nvPr>
            <p:ph type="body" sz="quarter" idx="16"/>
          </p:nvPr>
        </p:nvSpPr>
        <p:spPr/>
        <p:txBody>
          <a:bodyPr/>
          <a:lstStyle/>
          <a:p>
            <a:r>
              <a:rPr lang="en-CA"/>
              <a:t>Introductions</a:t>
            </a:r>
          </a:p>
        </p:txBody>
      </p:sp>
      <p:sp>
        <p:nvSpPr>
          <p:cNvPr id="4" name="Text Placeholder 3"/>
          <p:cNvSpPr>
            <a:spLocks noGrp="1"/>
          </p:cNvSpPr>
          <p:nvPr>
            <p:ph type="body" sz="quarter" idx="18"/>
          </p:nvPr>
        </p:nvSpPr>
        <p:spPr>
          <a:xfrm>
            <a:off x="7786833" y="2728894"/>
            <a:ext cx="4064856" cy="360362"/>
          </a:xfrm>
        </p:spPr>
        <p:txBody>
          <a:bodyPr/>
          <a:lstStyle/>
          <a:p>
            <a:r>
              <a:rPr lang="en-CA"/>
              <a:t>Understanding Certification Tracks</a:t>
            </a:r>
            <a:endParaRPr lang="en-US"/>
          </a:p>
        </p:txBody>
      </p:sp>
      <p:sp>
        <p:nvSpPr>
          <p:cNvPr id="5" name="Text Placeholder 4"/>
          <p:cNvSpPr>
            <a:spLocks noGrp="1"/>
          </p:cNvSpPr>
          <p:nvPr>
            <p:ph type="body" sz="quarter" idx="20"/>
          </p:nvPr>
        </p:nvSpPr>
        <p:spPr>
          <a:xfrm>
            <a:off x="7786833" y="3296676"/>
            <a:ext cx="4135201" cy="360362"/>
          </a:xfrm>
        </p:spPr>
        <p:txBody>
          <a:bodyPr/>
          <a:lstStyle/>
          <a:p>
            <a:r>
              <a:rPr lang="en-CA"/>
              <a:t>Training and Exam Costs</a:t>
            </a:r>
            <a:endParaRPr lang="en-US"/>
          </a:p>
        </p:txBody>
      </p:sp>
      <p:sp>
        <p:nvSpPr>
          <p:cNvPr id="6" name="Text Placeholder 5"/>
          <p:cNvSpPr>
            <a:spLocks noGrp="1"/>
          </p:cNvSpPr>
          <p:nvPr>
            <p:ph type="body" sz="quarter" idx="22"/>
          </p:nvPr>
        </p:nvSpPr>
        <p:spPr>
          <a:xfrm>
            <a:off x="7786833" y="3892775"/>
            <a:ext cx="4265830" cy="360362"/>
          </a:xfrm>
        </p:spPr>
        <p:txBody>
          <a:bodyPr/>
          <a:lstStyle/>
          <a:p>
            <a:r>
              <a:rPr lang="en-CA"/>
              <a:t>Learning Materials and Resources</a:t>
            </a:r>
            <a:endParaRPr lang="en-US"/>
          </a:p>
        </p:txBody>
      </p:sp>
      <p:sp>
        <p:nvSpPr>
          <p:cNvPr id="7" name="Text Placeholder 6"/>
          <p:cNvSpPr>
            <a:spLocks noGrp="1"/>
          </p:cNvSpPr>
          <p:nvPr>
            <p:ph type="body" sz="quarter" idx="24"/>
          </p:nvPr>
        </p:nvSpPr>
        <p:spPr>
          <a:xfrm>
            <a:off x="7786833" y="4484640"/>
            <a:ext cx="3873944" cy="360362"/>
          </a:xfrm>
        </p:spPr>
        <p:txBody>
          <a:bodyPr/>
          <a:lstStyle/>
          <a:p>
            <a:r>
              <a:rPr lang="en-CA"/>
              <a:t>Strategies for Lab Setup</a:t>
            </a:r>
            <a:endParaRPr lang="en-US"/>
          </a:p>
        </p:txBody>
      </p:sp>
      <p:sp>
        <p:nvSpPr>
          <p:cNvPr id="8" name="Text Placeholder 7"/>
          <p:cNvSpPr>
            <a:spLocks noGrp="1"/>
          </p:cNvSpPr>
          <p:nvPr>
            <p:ph type="body" sz="quarter" idx="26"/>
          </p:nvPr>
        </p:nvSpPr>
        <p:spPr>
          <a:xfrm>
            <a:off x="7786833" y="5076436"/>
            <a:ext cx="3873944" cy="360362"/>
          </a:xfrm>
        </p:spPr>
        <p:txBody>
          <a:bodyPr/>
          <a:lstStyle/>
          <a:p>
            <a:r>
              <a:rPr lang="en-CA"/>
              <a:t>Wrap-Up and Q &amp; A</a:t>
            </a:r>
          </a:p>
        </p:txBody>
      </p:sp>
      <p:sp>
        <p:nvSpPr>
          <p:cNvPr id="9" name="Text Placeholder 8"/>
          <p:cNvSpPr>
            <a:spLocks noGrp="1"/>
          </p:cNvSpPr>
          <p:nvPr>
            <p:ph type="body" sz="quarter" idx="27"/>
          </p:nvPr>
        </p:nvSpPr>
        <p:spPr>
          <a:xfrm>
            <a:off x="7222611" y="2718126"/>
            <a:ext cx="358775" cy="360362"/>
          </a:xfrm>
        </p:spPr>
        <p:txBody>
          <a:bodyPr/>
          <a:lstStyle/>
          <a:p>
            <a:r>
              <a:rPr lang="en-CA"/>
              <a:t>3</a:t>
            </a:r>
          </a:p>
        </p:txBody>
      </p:sp>
      <p:sp>
        <p:nvSpPr>
          <p:cNvPr id="10" name="Text Placeholder 9"/>
          <p:cNvSpPr>
            <a:spLocks noGrp="1"/>
          </p:cNvSpPr>
          <p:nvPr>
            <p:ph type="body" sz="quarter" idx="28"/>
          </p:nvPr>
        </p:nvSpPr>
        <p:spPr>
          <a:xfrm>
            <a:off x="7210221" y="3295258"/>
            <a:ext cx="358775" cy="360362"/>
          </a:xfrm>
        </p:spPr>
        <p:txBody>
          <a:bodyPr/>
          <a:lstStyle/>
          <a:p>
            <a:r>
              <a:rPr lang="en-CA"/>
              <a:t>4</a:t>
            </a:r>
          </a:p>
        </p:txBody>
      </p:sp>
      <p:sp>
        <p:nvSpPr>
          <p:cNvPr id="11" name="Text Placeholder 10"/>
          <p:cNvSpPr>
            <a:spLocks noGrp="1"/>
          </p:cNvSpPr>
          <p:nvPr>
            <p:ph type="body" sz="quarter" idx="29"/>
          </p:nvPr>
        </p:nvSpPr>
        <p:spPr>
          <a:xfrm>
            <a:off x="7222611" y="4484797"/>
            <a:ext cx="358775" cy="360362"/>
          </a:xfrm>
        </p:spPr>
        <p:txBody>
          <a:bodyPr/>
          <a:lstStyle/>
          <a:p>
            <a:r>
              <a:rPr lang="en-CA"/>
              <a:t>6</a:t>
            </a:r>
          </a:p>
        </p:txBody>
      </p:sp>
      <p:sp>
        <p:nvSpPr>
          <p:cNvPr id="12" name="Text Placeholder 11"/>
          <p:cNvSpPr>
            <a:spLocks noGrp="1"/>
          </p:cNvSpPr>
          <p:nvPr>
            <p:ph type="body" sz="quarter" idx="30"/>
          </p:nvPr>
        </p:nvSpPr>
        <p:spPr>
          <a:xfrm>
            <a:off x="7222611" y="3890065"/>
            <a:ext cx="358775" cy="360362"/>
          </a:xfrm>
        </p:spPr>
        <p:txBody>
          <a:bodyPr/>
          <a:lstStyle/>
          <a:p>
            <a:r>
              <a:rPr lang="en-CA"/>
              <a:t>5</a:t>
            </a:r>
          </a:p>
        </p:txBody>
      </p:sp>
      <p:sp>
        <p:nvSpPr>
          <p:cNvPr id="13" name="Text Placeholder 12"/>
          <p:cNvSpPr>
            <a:spLocks noGrp="1"/>
          </p:cNvSpPr>
          <p:nvPr>
            <p:ph type="body" sz="quarter" idx="31"/>
          </p:nvPr>
        </p:nvSpPr>
        <p:spPr>
          <a:xfrm>
            <a:off x="7222611" y="5079529"/>
            <a:ext cx="358775" cy="360362"/>
          </a:xfrm>
        </p:spPr>
        <p:txBody>
          <a:bodyPr/>
          <a:lstStyle/>
          <a:p>
            <a:r>
              <a:rPr lang="en-CA"/>
              <a:t>7</a:t>
            </a:r>
          </a:p>
        </p:txBody>
      </p:sp>
      <p:sp>
        <p:nvSpPr>
          <p:cNvPr id="14" name="Text Placeholder 13"/>
          <p:cNvSpPr>
            <a:spLocks noGrp="1"/>
          </p:cNvSpPr>
          <p:nvPr>
            <p:ph type="body" sz="quarter" idx="32"/>
          </p:nvPr>
        </p:nvSpPr>
        <p:spPr/>
        <p:txBody>
          <a:bodyPr/>
          <a:lstStyle/>
          <a:p>
            <a:r>
              <a:rPr lang="en-CA"/>
              <a:t>Agenda</a:t>
            </a:r>
          </a:p>
        </p:txBody>
      </p:sp>
      <p:sp>
        <p:nvSpPr>
          <p:cNvPr id="16" name="Text Placeholder 3">
            <a:extLst>
              <a:ext uri="{FF2B5EF4-FFF2-40B4-BE49-F238E27FC236}">
                <a16:creationId xmlns:a16="http://schemas.microsoft.com/office/drawing/2014/main" id="{6CF9721A-18A8-4122-A272-EFFB39F5228B}"/>
              </a:ext>
            </a:extLst>
          </p:cNvPr>
          <p:cNvSpPr txBox="1">
            <a:spLocks/>
          </p:cNvSpPr>
          <p:nvPr/>
        </p:nvSpPr>
        <p:spPr>
          <a:xfrm>
            <a:off x="7781578" y="2154328"/>
            <a:ext cx="4064856" cy="360362"/>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None/>
              <a:defRPr sz="1600" b="0" i="0" kern="1200">
                <a:solidFill>
                  <a:srgbClr val="3C3C3C"/>
                </a:solidFill>
                <a:latin typeface="Avenir Next LT Pro Medium"/>
                <a:ea typeface="+mn-ea"/>
                <a:cs typeface="Avenir Next LT Pro Medium"/>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Barrier's and Struggles of Certification</a:t>
            </a:r>
            <a:endParaRPr lang="en-US"/>
          </a:p>
        </p:txBody>
      </p:sp>
      <p:sp>
        <p:nvSpPr>
          <p:cNvPr id="18" name="Text Placeholder 8">
            <a:extLst>
              <a:ext uri="{FF2B5EF4-FFF2-40B4-BE49-F238E27FC236}">
                <a16:creationId xmlns:a16="http://schemas.microsoft.com/office/drawing/2014/main" id="{45EB781B-ADE5-4DA9-AAE4-134CDE000179}"/>
              </a:ext>
            </a:extLst>
          </p:cNvPr>
          <p:cNvSpPr txBox="1">
            <a:spLocks/>
          </p:cNvSpPr>
          <p:nvPr/>
        </p:nvSpPr>
        <p:spPr>
          <a:xfrm>
            <a:off x="7217356" y="2143560"/>
            <a:ext cx="358775" cy="360362"/>
          </a:xfrm>
          <a:prstGeom prst="rect">
            <a:avLst/>
          </a:prstGeom>
          <a:ln>
            <a:noFill/>
          </a:ln>
        </p:spPr>
        <p:txBody>
          <a:bodyPr anchor="ctr"/>
          <a:lstStyle>
            <a:lvl1pPr marL="228600" indent="-228600" algn="dist" defTabSz="914400" rtl="0" eaLnBrk="1" latinLnBrk="0" hangingPunct="1">
              <a:lnSpc>
                <a:spcPct val="90000"/>
              </a:lnSpc>
              <a:spcBef>
                <a:spcPts val="1000"/>
              </a:spcBef>
              <a:buFont typeface="Arial" panose="020B0604020202020204" pitchFamily="34" charset="0"/>
              <a:buNone/>
              <a:defRPr sz="1400" b="0" i="0" kern="1200">
                <a:solidFill>
                  <a:srgbClr val="3C3C3C"/>
                </a:solidFill>
                <a:latin typeface="Avenir Next LT Pro Medium"/>
                <a:ea typeface="+mn-ea"/>
                <a:cs typeface="Avenir Next LT Pro Medium"/>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t>2</a:t>
            </a:r>
          </a:p>
        </p:txBody>
      </p:sp>
    </p:spTree>
    <p:extLst>
      <p:ext uri="{BB962C8B-B14F-4D97-AF65-F5344CB8AC3E}">
        <p14:creationId xmlns:p14="http://schemas.microsoft.com/office/powerpoint/2010/main" val="3863685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C3C9F2-6CEF-4A37-907A-FCDEEBA6B453}"/>
              </a:ext>
            </a:extLst>
          </p:cNvPr>
          <p:cNvSpPr>
            <a:spLocks noGrp="1"/>
          </p:cNvSpPr>
          <p:nvPr>
            <p:ph type="body" sz="quarter" idx="4294967295"/>
          </p:nvPr>
        </p:nvSpPr>
        <p:spPr>
          <a:xfrm>
            <a:off x="1248052" y="894599"/>
            <a:ext cx="9648755" cy="360363"/>
          </a:xfrm>
          <a:prstGeom prst="rect">
            <a:avLst/>
          </a:prstGeom>
        </p:spPr>
        <p:txBody>
          <a:bodyPr/>
          <a:lstStyle/>
          <a:p>
            <a:r>
              <a:rPr lang="en-US" sz="1800" dirty="0"/>
              <a:t>VMware VCP Certification Requirements</a:t>
            </a:r>
          </a:p>
        </p:txBody>
      </p:sp>
      <p:sp>
        <p:nvSpPr>
          <p:cNvPr id="3" name="Text Placeholder 2">
            <a:extLst>
              <a:ext uri="{FF2B5EF4-FFF2-40B4-BE49-F238E27FC236}">
                <a16:creationId xmlns:a16="http://schemas.microsoft.com/office/drawing/2014/main" id="{9DA47690-2219-4F2C-B8D5-50828E058301}"/>
              </a:ext>
            </a:extLst>
          </p:cNvPr>
          <p:cNvSpPr>
            <a:spLocks noGrp="1"/>
          </p:cNvSpPr>
          <p:nvPr>
            <p:ph type="body" sz="quarter" idx="4294967295"/>
          </p:nvPr>
        </p:nvSpPr>
        <p:spPr>
          <a:xfrm>
            <a:off x="1247556" y="1260926"/>
            <a:ext cx="9648755" cy="360363"/>
          </a:xfrm>
          <a:prstGeom prst="rect">
            <a:avLst/>
          </a:prstGeom>
        </p:spPr>
        <p:txBody>
          <a:bodyPr/>
          <a:lstStyle/>
          <a:p>
            <a:r>
              <a:rPr lang="en-US" sz="1600"/>
              <a:t>It’s more than just an exam!</a:t>
            </a:r>
          </a:p>
        </p:txBody>
      </p:sp>
      <p:sp>
        <p:nvSpPr>
          <p:cNvPr id="7" name="Text Placeholder 6">
            <a:extLst>
              <a:ext uri="{FF2B5EF4-FFF2-40B4-BE49-F238E27FC236}">
                <a16:creationId xmlns:a16="http://schemas.microsoft.com/office/drawing/2014/main" id="{E711AE50-1A0B-4BB9-BAAD-69C86231115A}"/>
              </a:ext>
            </a:extLst>
          </p:cNvPr>
          <p:cNvSpPr>
            <a:spLocks noGrp="1"/>
          </p:cNvSpPr>
          <p:nvPr>
            <p:ph type="body" sz="quarter" idx="4294967295"/>
          </p:nvPr>
        </p:nvSpPr>
        <p:spPr>
          <a:xfrm>
            <a:off x="1246720" y="1709939"/>
            <a:ext cx="9649881" cy="4192840"/>
          </a:xfrm>
          <a:prstGeom prst="rect">
            <a:avLst/>
          </a:prstGeom>
        </p:spPr>
        <p:txBody>
          <a:bodyPr/>
          <a:lstStyle/>
          <a:p>
            <a:endParaRPr lang="en-US" dirty="0"/>
          </a:p>
        </p:txBody>
      </p:sp>
    </p:spTree>
    <p:extLst>
      <p:ext uri="{BB962C8B-B14F-4D97-AF65-F5344CB8AC3E}">
        <p14:creationId xmlns:p14="http://schemas.microsoft.com/office/powerpoint/2010/main" val="414671661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D216B99-25EE-400E-A900-E326C802D449}"/>
              </a:ext>
            </a:extLst>
          </p:cNvPr>
          <p:cNvSpPr>
            <a:spLocks noGrp="1"/>
          </p:cNvSpPr>
          <p:nvPr>
            <p:ph type="body" sz="quarter" idx="27"/>
          </p:nvPr>
        </p:nvSpPr>
        <p:spPr>
          <a:xfrm>
            <a:off x="6529291" y="1147979"/>
            <a:ext cx="5235724" cy="4192840"/>
          </a:xfrm>
        </p:spPr>
        <p:txBody>
          <a:bodyPr/>
          <a:lstStyle/>
          <a:p>
            <a:r>
              <a:rPr lang="en-US" sz="1400"/>
              <a:t>Increased Job Prospects</a:t>
            </a:r>
          </a:p>
          <a:p>
            <a:r>
              <a:rPr lang="en-US" sz="1400"/>
              <a:t>Increased Pay</a:t>
            </a:r>
          </a:p>
          <a:p>
            <a:r>
              <a:rPr lang="en-US" sz="1400"/>
              <a:t>Gives you the knowledge to reach bigger and better things</a:t>
            </a:r>
          </a:p>
          <a:p>
            <a:r>
              <a:rPr lang="en-US" sz="1400"/>
              <a:t>Once you have it you’re “in the club”</a:t>
            </a:r>
          </a:p>
          <a:p>
            <a:r>
              <a:rPr lang="en-US" sz="1400"/>
              <a:t>Recertification requirements have been relaxed, so re-cert costs are negligible</a:t>
            </a:r>
          </a:p>
        </p:txBody>
      </p:sp>
      <p:sp>
        <p:nvSpPr>
          <p:cNvPr id="4" name="Text Placeholder 3">
            <a:extLst>
              <a:ext uri="{FF2B5EF4-FFF2-40B4-BE49-F238E27FC236}">
                <a16:creationId xmlns:a16="http://schemas.microsoft.com/office/drawing/2014/main" id="{747C6DFD-2347-4842-B124-11A631B65AE4}"/>
              </a:ext>
            </a:extLst>
          </p:cNvPr>
          <p:cNvSpPr>
            <a:spLocks noGrp="1"/>
          </p:cNvSpPr>
          <p:nvPr>
            <p:ph type="body" sz="quarter" idx="19"/>
          </p:nvPr>
        </p:nvSpPr>
        <p:spPr>
          <a:xfrm>
            <a:off x="6530623" y="332639"/>
            <a:ext cx="5234113" cy="360363"/>
          </a:xfrm>
        </p:spPr>
        <p:txBody>
          <a:bodyPr/>
          <a:lstStyle/>
          <a:p>
            <a:r>
              <a:rPr lang="en-US"/>
              <a:t>So is it worth it?</a:t>
            </a:r>
          </a:p>
        </p:txBody>
      </p:sp>
      <p:sp>
        <p:nvSpPr>
          <p:cNvPr id="5" name="Text Placeholder 4">
            <a:extLst>
              <a:ext uri="{FF2B5EF4-FFF2-40B4-BE49-F238E27FC236}">
                <a16:creationId xmlns:a16="http://schemas.microsoft.com/office/drawing/2014/main" id="{CF1C1724-327C-4413-9286-9707F0890345}"/>
              </a:ext>
            </a:extLst>
          </p:cNvPr>
          <p:cNvSpPr>
            <a:spLocks noGrp="1"/>
          </p:cNvSpPr>
          <p:nvPr>
            <p:ph type="body" sz="quarter" idx="20"/>
          </p:nvPr>
        </p:nvSpPr>
        <p:spPr>
          <a:xfrm>
            <a:off x="6530127" y="698966"/>
            <a:ext cx="5234713" cy="360363"/>
          </a:xfrm>
        </p:spPr>
        <p:txBody>
          <a:bodyPr/>
          <a:lstStyle/>
          <a:p>
            <a:r>
              <a:rPr lang="en-US"/>
              <a:t>Short answer is yes! - </a:t>
            </a:r>
            <a:r>
              <a:rPr lang="en-US">
                <a:hlinkClick r:id="rId2"/>
              </a:rPr>
              <a:t>https://www.altaro.com/vmware/certifications/</a:t>
            </a:r>
            <a:endParaRPr lang="en-US"/>
          </a:p>
        </p:txBody>
      </p:sp>
      <p:pic>
        <p:nvPicPr>
          <p:cNvPr id="2052" name="Picture 4" descr="https://s25967.pcdn.co/vmware/wp-content/uploads/2019/10/103119_1545_VMwareVCPCe4.png">
            <a:extLst>
              <a:ext uri="{FF2B5EF4-FFF2-40B4-BE49-F238E27FC236}">
                <a16:creationId xmlns:a16="http://schemas.microsoft.com/office/drawing/2014/main" id="{577210D6-E6AB-4E9A-9BDC-EA60E608E1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74" y="157867"/>
            <a:ext cx="6200787" cy="29352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AEA4DE0-E049-4462-A02E-5A611FE9C871}"/>
              </a:ext>
            </a:extLst>
          </p:cNvPr>
          <p:cNvPicPr>
            <a:picLocks noChangeAspect="1"/>
          </p:cNvPicPr>
          <p:nvPr/>
        </p:nvPicPr>
        <p:blipFill>
          <a:blip r:embed="rId4"/>
          <a:stretch>
            <a:fillRect/>
          </a:stretch>
        </p:blipFill>
        <p:spPr>
          <a:xfrm>
            <a:off x="427264" y="4176906"/>
            <a:ext cx="7600950" cy="15144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018957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9FC90-90AC-4C80-98E3-E5D7E38BA136}"/>
              </a:ext>
            </a:extLst>
          </p:cNvPr>
          <p:cNvSpPr>
            <a:spLocks noGrp="1"/>
          </p:cNvSpPr>
          <p:nvPr>
            <p:ph type="title"/>
          </p:nvPr>
        </p:nvSpPr>
        <p:spPr/>
        <p:txBody>
          <a:bodyPr/>
          <a:lstStyle/>
          <a:p>
            <a:r>
              <a:rPr lang="en-US" dirty="0"/>
              <a:t>Getting Started with Role IQ and Azure Roles on Pluralsight</a:t>
            </a:r>
          </a:p>
        </p:txBody>
      </p:sp>
      <p:sp>
        <p:nvSpPr>
          <p:cNvPr id="5" name="Text Placeholder 4">
            <a:extLst>
              <a:ext uri="{FF2B5EF4-FFF2-40B4-BE49-F238E27FC236}">
                <a16:creationId xmlns:a16="http://schemas.microsoft.com/office/drawing/2014/main" id="{6C794E1B-5720-4699-95B2-48006427BAE9}"/>
              </a:ext>
            </a:extLst>
          </p:cNvPr>
          <p:cNvSpPr>
            <a:spLocks noGrp="1"/>
          </p:cNvSpPr>
          <p:nvPr>
            <p:ph type="body" sz="quarter" idx="12"/>
          </p:nvPr>
        </p:nvSpPr>
        <p:spPr/>
        <p:txBody>
          <a:bodyPr/>
          <a:lstStyle/>
          <a:p>
            <a:r>
              <a:rPr lang="en-US" dirty="0"/>
              <a:t>http://bit.ly/azure-ps</a:t>
            </a:r>
          </a:p>
        </p:txBody>
      </p:sp>
    </p:spTree>
    <p:extLst>
      <p:ext uri="{BB962C8B-B14F-4D97-AF65-F5344CB8AC3E}">
        <p14:creationId xmlns:p14="http://schemas.microsoft.com/office/powerpoint/2010/main" val="238995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F2127-6516-426B-8E1C-DCE59C242EB4}"/>
              </a:ext>
            </a:extLst>
          </p:cNvPr>
          <p:cNvSpPr>
            <a:spLocks noGrp="1"/>
          </p:cNvSpPr>
          <p:nvPr>
            <p:ph type="title"/>
          </p:nvPr>
        </p:nvSpPr>
        <p:spPr/>
        <p:txBody>
          <a:bodyPr/>
          <a:lstStyle/>
          <a:p>
            <a:r>
              <a:rPr lang="en-US" dirty="0"/>
              <a:t>Getting Started with Microsoft Learn and Docs.com</a:t>
            </a:r>
          </a:p>
        </p:txBody>
      </p:sp>
      <p:sp>
        <p:nvSpPr>
          <p:cNvPr id="3" name="Text Placeholder 2">
            <a:extLst>
              <a:ext uri="{FF2B5EF4-FFF2-40B4-BE49-F238E27FC236}">
                <a16:creationId xmlns:a16="http://schemas.microsoft.com/office/drawing/2014/main" id="{3C406C72-66BF-4F80-BD0C-8EC44C687EF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4526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F84E3A2-1B8F-4163-9FE5-19678F5042F8}"/>
              </a:ext>
            </a:extLst>
          </p:cNvPr>
          <p:cNvPicPr>
            <a:picLocks noChangeAspect="1"/>
          </p:cNvPicPr>
          <p:nvPr/>
        </p:nvPicPr>
        <p:blipFill>
          <a:blip r:embed="rId3"/>
          <a:stretch>
            <a:fillRect/>
          </a:stretch>
        </p:blipFill>
        <p:spPr>
          <a:xfrm>
            <a:off x="1534906" y="2415607"/>
            <a:ext cx="1490034" cy="1490034"/>
          </a:xfrm>
          <a:prstGeom prst="rect">
            <a:avLst/>
          </a:prstGeom>
          <a:ln/>
        </p:spPr>
        <p:style>
          <a:lnRef idx="2">
            <a:schemeClr val="dk1">
              <a:shade val="50000"/>
            </a:schemeClr>
          </a:lnRef>
          <a:fillRef idx="1">
            <a:schemeClr val="dk1"/>
          </a:fillRef>
          <a:effectRef idx="0">
            <a:schemeClr val="dk1"/>
          </a:effectRef>
          <a:fontRef idx="minor">
            <a:schemeClr val="lt1"/>
          </a:fontRef>
        </p:style>
      </p:pic>
      <p:pic>
        <p:nvPicPr>
          <p:cNvPr id="6" name="Picture 6">
            <a:extLst>
              <a:ext uri="{FF2B5EF4-FFF2-40B4-BE49-F238E27FC236}">
                <a16:creationId xmlns:a16="http://schemas.microsoft.com/office/drawing/2014/main" id="{C38FFB2C-18EB-433A-A586-87022D914D98}"/>
              </a:ext>
            </a:extLst>
          </p:cNvPr>
          <p:cNvPicPr>
            <a:picLocks noChangeAspect="1"/>
          </p:cNvPicPr>
          <p:nvPr/>
        </p:nvPicPr>
        <p:blipFill>
          <a:blip r:embed="rId4"/>
          <a:stretch>
            <a:fillRect/>
          </a:stretch>
        </p:blipFill>
        <p:spPr>
          <a:xfrm>
            <a:off x="4119161" y="2329867"/>
            <a:ext cx="1401785" cy="1490033"/>
          </a:xfrm>
          <a:prstGeom prst="rect">
            <a:avLst/>
          </a:prstGeom>
        </p:spPr>
        <p:style>
          <a:lnRef idx="2">
            <a:schemeClr val="accent2">
              <a:shade val="50000"/>
            </a:schemeClr>
          </a:lnRef>
          <a:fillRef idx="1">
            <a:schemeClr val="accent2"/>
          </a:fillRef>
          <a:effectRef idx="0">
            <a:schemeClr val="accent2"/>
          </a:effectRef>
          <a:fontRef idx="minor">
            <a:schemeClr val="lt1"/>
          </a:fontRef>
        </p:style>
      </p:pic>
      <p:pic>
        <p:nvPicPr>
          <p:cNvPr id="8" name="Picture 8">
            <a:extLst>
              <a:ext uri="{FF2B5EF4-FFF2-40B4-BE49-F238E27FC236}">
                <a16:creationId xmlns:a16="http://schemas.microsoft.com/office/drawing/2014/main" id="{07CD40E3-BDA6-487C-9148-9A102572DF0A}"/>
              </a:ext>
            </a:extLst>
          </p:cNvPr>
          <p:cNvPicPr>
            <a:picLocks noChangeAspect="1"/>
          </p:cNvPicPr>
          <p:nvPr/>
        </p:nvPicPr>
        <p:blipFill>
          <a:blip r:embed="rId5"/>
          <a:stretch>
            <a:fillRect/>
          </a:stretch>
        </p:blipFill>
        <p:spPr>
          <a:xfrm>
            <a:off x="6915074" y="2344847"/>
            <a:ext cx="1035446" cy="1490033"/>
          </a:xfrm>
          <a:prstGeom prst="rect">
            <a:avLst/>
          </a:prstGeom>
        </p:spPr>
        <p:style>
          <a:lnRef idx="2">
            <a:schemeClr val="accent5">
              <a:shade val="50000"/>
            </a:schemeClr>
          </a:lnRef>
          <a:fillRef idx="1">
            <a:schemeClr val="accent5"/>
          </a:fillRef>
          <a:effectRef idx="0">
            <a:schemeClr val="accent5"/>
          </a:effectRef>
          <a:fontRef idx="minor">
            <a:schemeClr val="lt1"/>
          </a:fontRef>
        </p:style>
      </p:pic>
      <p:pic>
        <p:nvPicPr>
          <p:cNvPr id="10" name="Picture 10">
            <a:extLst>
              <a:ext uri="{FF2B5EF4-FFF2-40B4-BE49-F238E27FC236}">
                <a16:creationId xmlns:a16="http://schemas.microsoft.com/office/drawing/2014/main" id="{DC269111-E807-44FF-BF26-0E7A99D4F39E}"/>
              </a:ext>
            </a:extLst>
          </p:cNvPr>
          <p:cNvPicPr>
            <a:picLocks noChangeAspect="1"/>
          </p:cNvPicPr>
          <p:nvPr/>
        </p:nvPicPr>
        <p:blipFill>
          <a:blip r:embed="rId6"/>
          <a:stretch>
            <a:fillRect/>
          </a:stretch>
        </p:blipFill>
        <p:spPr>
          <a:xfrm>
            <a:off x="9585949" y="2219716"/>
            <a:ext cx="1183105" cy="1685925"/>
          </a:xfrm>
          <a:prstGeom prst="rect">
            <a:avLst/>
          </a:prstGeom>
        </p:spPr>
        <p:style>
          <a:lnRef idx="2">
            <a:schemeClr val="accent6">
              <a:shade val="50000"/>
            </a:schemeClr>
          </a:lnRef>
          <a:fillRef idx="1">
            <a:schemeClr val="accent6"/>
          </a:fillRef>
          <a:effectRef idx="0">
            <a:schemeClr val="accent6"/>
          </a:effectRef>
          <a:fontRef idx="minor">
            <a:schemeClr val="lt1"/>
          </a:fontRef>
        </p:style>
      </p:pic>
      <p:sp>
        <p:nvSpPr>
          <p:cNvPr id="18" name="TextBox 17">
            <a:extLst>
              <a:ext uri="{FF2B5EF4-FFF2-40B4-BE49-F238E27FC236}">
                <a16:creationId xmlns:a16="http://schemas.microsoft.com/office/drawing/2014/main" id="{097B19C0-0075-41A5-B692-E47FA1379FF8}"/>
              </a:ext>
            </a:extLst>
          </p:cNvPr>
          <p:cNvSpPr txBox="1"/>
          <p:nvPr/>
        </p:nvSpPr>
        <p:spPr>
          <a:xfrm>
            <a:off x="1534287" y="4034209"/>
            <a:ext cx="1490653"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dirty="0">
                <a:gradFill>
                  <a:gsLst>
                    <a:gs pos="2917">
                      <a:schemeClr val="tx1"/>
                    </a:gs>
                    <a:gs pos="30000">
                      <a:schemeClr val="tx1"/>
                    </a:gs>
                  </a:gsLst>
                  <a:lin ang="5400000" scaled="0"/>
                </a:gradFill>
              </a:rPr>
              <a:t>Choose a </a:t>
            </a:r>
            <a:endParaRPr lang="en-US" dirty="0">
              <a:gradFill>
                <a:gsLst>
                  <a:gs pos="2917">
                    <a:schemeClr val="tx1"/>
                  </a:gs>
                  <a:gs pos="30000">
                    <a:schemeClr val="tx1"/>
                  </a:gs>
                </a:gsLst>
                <a:lin ang="5400000" scaled="0"/>
              </a:gradFill>
            </a:endParaRPr>
          </a:p>
          <a:p>
            <a:pPr algn="ctr"/>
            <a:r>
              <a:rPr lang="en-US" sz="2000" dirty="0">
                <a:gradFill>
                  <a:gsLst>
                    <a:gs pos="2917">
                      <a:schemeClr val="tx1"/>
                    </a:gs>
                    <a:gs pos="30000">
                      <a:schemeClr val="tx1"/>
                    </a:gs>
                  </a:gsLst>
                  <a:lin ang="5400000" scaled="0"/>
                </a:gradFill>
              </a:rPr>
              <a:t>path</a:t>
            </a:r>
            <a:endParaRPr lang="en-US" sz="1750" dirty="0">
              <a:cs typeface="Segoe UI"/>
            </a:endParaRPr>
          </a:p>
        </p:txBody>
      </p:sp>
      <p:sp>
        <p:nvSpPr>
          <p:cNvPr id="19" name="TextBox 18">
            <a:extLst>
              <a:ext uri="{FF2B5EF4-FFF2-40B4-BE49-F238E27FC236}">
                <a16:creationId xmlns:a16="http://schemas.microsoft.com/office/drawing/2014/main" id="{332C24CF-05D2-425C-B6D7-FB0A3355456A}"/>
              </a:ext>
            </a:extLst>
          </p:cNvPr>
          <p:cNvSpPr txBox="1"/>
          <p:nvPr/>
        </p:nvSpPr>
        <p:spPr>
          <a:xfrm>
            <a:off x="4119161" y="4035609"/>
            <a:ext cx="1401785"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a:gradFill>
                  <a:gsLst>
                    <a:gs pos="2917">
                      <a:schemeClr val="tx1"/>
                    </a:gs>
                    <a:gs pos="30000">
                      <a:schemeClr val="tx1"/>
                    </a:gs>
                  </a:gsLst>
                  <a:lin ang="5400000" scaled="0"/>
                </a:gradFill>
              </a:rPr>
              <a:t>Acquire knowledge</a:t>
            </a:r>
            <a:endParaRPr lang="en-US"/>
          </a:p>
        </p:txBody>
      </p:sp>
      <p:sp>
        <p:nvSpPr>
          <p:cNvPr id="20" name="TextBox 19">
            <a:extLst>
              <a:ext uri="{FF2B5EF4-FFF2-40B4-BE49-F238E27FC236}">
                <a16:creationId xmlns:a16="http://schemas.microsoft.com/office/drawing/2014/main" id="{63A1BEC7-89C6-4EB8-85DE-6455ABC5D1ED}"/>
              </a:ext>
            </a:extLst>
          </p:cNvPr>
          <p:cNvSpPr txBox="1"/>
          <p:nvPr/>
        </p:nvSpPr>
        <p:spPr>
          <a:xfrm>
            <a:off x="6615167" y="4061009"/>
            <a:ext cx="1734546"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a:gradFill>
                  <a:gsLst>
                    <a:gs pos="2917">
                      <a:schemeClr val="tx1"/>
                    </a:gs>
                    <a:gs pos="30000">
                      <a:schemeClr val="tx1"/>
                    </a:gs>
                  </a:gsLst>
                  <a:lin ang="5400000" scaled="0"/>
                </a:gradFill>
              </a:rPr>
              <a:t>Get hands-on experience</a:t>
            </a:r>
            <a:endParaRPr lang="en-US"/>
          </a:p>
        </p:txBody>
      </p:sp>
      <p:sp>
        <p:nvSpPr>
          <p:cNvPr id="21" name="TextBox 20">
            <a:extLst>
              <a:ext uri="{FF2B5EF4-FFF2-40B4-BE49-F238E27FC236}">
                <a16:creationId xmlns:a16="http://schemas.microsoft.com/office/drawing/2014/main" id="{2B5D5373-93A6-43EA-AD56-8D67A55B6C46}"/>
              </a:ext>
            </a:extLst>
          </p:cNvPr>
          <p:cNvSpPr txBox="1"/>
          <p:nvPr/>
        </p:nvSpPr>
        <p:spPr>
          <a:xfrm>
            <a:off x="9443934" y="3997509"/>
            <a:ext cx="1467136"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a:gradFill>
                  <a:gsLst>
                    <a:gs pos="2917">
                      <a:schemeClr val="tx1"/>
                    </a:gs>
                    <a:gs pos="30000">
                      <a:schemeClr val="tx1"/>
                    </a:gs>
                  </a:gsLst>
                  <a:lin ang="5400000" scaled="0"/>
                </a:gradFill>
              </a:rPr>
              <a:t>Prove your </a:t>
            </a:r>
          </a:p>
          <a:p>
            <a:pPr algn="ctr"/>
            <a:r>
              <a:rPr lang="en-US" sz="2000">
                <a:cs typeface="Segoe UI"/>
              </a:rPr>
              <a:t>skills</a:t>
            </a:r>
          </a:p>
        </p:txBody>
      </p:sp>
    </p:spTree>
    <p:extLst>
      <p:ext uri="{BB962C8B-B14F-4D97-AF65-F5344CB8AC3E}">
        <p14:creationId xmlns:p14="http://schemas.microsoft.com/office/powerpoint/2010/main" val="65957366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9F2A3-DC0A-EE44-9A25-6AA66D9BFBD7}"/>
              </a:ext>
            </a:extLst>
          </p:cNvPr>
          <p:cNvSpPr>
            <a:spLocks noGrp="1"/>
          </p:cNvSpPr>
          <p:nvPr>
            <p:ph type="title"/>
          </p:nvPr>
        </p:nvSpPr>
        <p:spPr/>
        <p:txBody>
          <a:bodyPr/>
          <a:lstStyle/>
          <a:p>
            <a:r>
              <a:rPr lang="en-US" dirty="0"/>
              <a:t>Resource Slide</a:t>
            </a:r>
          </a:p>
        </p:txBody>
      </p:sp>
      <p:sp>
        <p:nvSpPr>
          <p:cNvPr id="3" name="Text Placeholder 2">
            <a:extLst>
              <a:ext uri="{FF2B5EF4-FFF2-40B4-BE49-F238E27FC236}">
                <a16:creationId xmlns:a16="http://schemas.microsoft.com/office/drawing/2014/main" id="{4D2C7855-8706-9D41-B52A-9B70083CD9DA}"/>
              </a:ext>
            </a:extLst>
          </p:cNvPr>
          <p:cNvSpPr>
            <a:spLocks noGrp="1"/>
          </p:cNvSpPr>
          <p:nvPr>
            <p:ph type="body" sz="quarter" idx="10"/>
          </p:nvPr>
        </p:nvSpPr>
        <p:spPr>
          <a:xfrm>
            <a:off x="586740" y="1617179"/>
            <a:ext cx="11018520" cy="2443746"/>
          </a:xfrm>
        </p:spPr>
        <p:txBody>
          <a:bodyPr/>
          <a:lstStyle/>
          <a:p>
            <a:pPr>
              <a:spcAft>
                <a:spcPts val="1200"/>
              </a:spcAft>
            </a:pPr>
            <a:r>
              <a:rPr lang="en-US" dirty="0"/>
              <a:t>Role-based Certifications a Microsoft.com -&gt; </a:t>
            </a:r>
            <a:r>
              <a:rPr lang="en-US" sz="2400" dirty="0">
                <a:hlinkClick r:id="rId3"/>
              </a:rPr>
              <a:t>https://bit.ly/2OTlUpV</a:t>
            </a:r>
            <a:r>
              <a:rPr lang="en-US" sz="2400" dirty="0"/>
              <a:t> </a:t>
            </a:r>
          </a:p>
          <a:p>
            <a:pPr>
              <a:spcAft>
                <a:spcPts val="1200"/>
              </a:spcAft>
            </a:pPr>
            <a:r>
              <a:rPr lang="en-US" dirty="0"/>
              <a:t>Free Azure Learning Paths at Pluralsight.com -&gt; </a:t>
            </a:r>
            <a:r>
              <a:rPr lang="en-US" sz="2400" dirty="0">
                <a:hlinkClick r:id="rId4"/>
              </a:rPr>
              <a:t>https://bit.ly/azure-ps</a:t>
            </a:r>
            <a:r>
              <a:rPr lang="en-US" sz="2400" dirty="0"/>
              <a:t> </a:t>
            </a:r>
          </a:p>
          <a:p>
            <a:pPr>
              <a:spcAft>
                <a:spcPts val="1200"/>
              </a:spcAft>
            </a:pPr>
            <a:r>
              <a:rPr lang="en-US" dirty="0"/>
              <a:t>Azure Fundamentals at docs.com/learn -&gt; </a:t>
            </a:r>
            <a:r>
              <a:rPr lang="en-US" sz="2400" dirty="0">
                <a:hlinkClick r:id="rId5"/>
              </a:rPr>
              <a:t>https://bit.ly/azurefun</a:t>
            </a:r>
            <a:endParaRPr lang="en-US" sz="2400" dirty="0"/>
          </a:p>
        </p:txBody>
      </p:sp>
    </p:spTree>
    <p:extLst>
      <p:ext uri="{BB962C8B-B14F-4D97-AF65-F5344CB8AC3E}">
        <p14:creationId xmlns:p14="http://schemas.microsoft.com/office/powerpoint/2010/main" val="109651163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E0178-9B0B-49E3-8C00-D239088D202B}"/>
              </a:ext>
            </a:extLst>
          </p:cNvPr>
          <p:cNvSpPr>
            <a:spLocks noGrp="1"/>
          </p:cNvSpPr>
          <p:nvPr>
            <p:ph type="title"/>
          </p:nvPr>
        </p:nvSpPr>
        <p:spPr/>
        <p:txBody>
          <a:bodyPr/>
          <a:lstStyle/>
          <a:p>
            <a:r>
              <a:rPr lang="en-US" dirty="0"/>
              <a:t>Training and Exam Information</a:t>
            </a:r>
          </a:p>
        </p:txBody>
      </p:sp>
    </p:spTree>
    <p:extLst>
      <p:ext uri="{BB962C8B-B14F-4D97-AF65-F5344CB8AC3E}">
        <p14:creationId xmlns:p14="http://schemas.microsoft.com/office/powerpoint/2010/main" val="340599485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41CE1-DD7E-4117-B98E-930F00896CA9}"/>
              </a:ext>
            </a:extLst>
          </p:cNvPr>
          <p:cNvSpPr>
            <a:spLocks noGrp="1"/>
          </p:cNvSpPr>
          <p:nvPr>
            <p:ph type="title"/>
          </p:nvPr>
        </p:nvSpPr>
        <p:spPr/>
        <p:txBody>
          <a:bodyPr/>
          <a:lstStyle/>
          <a:p>
            <a:r>
              <a:rPr lang="en-US" dirty="0"/>
              <a:t>Learning Materials</a:t>
            </a:r>
          </a:p>
        </p:txBody>
      </p:sp>
    </p:spTree>
    <p:extLst>
      <p:ext uri="{BB962C8B-B14F-4D97-AF65-F5344CB8AC3E}">
        <p14:creationId xmlns:p14="http://schemas.microsoft.com/office/powerpoint/2010/main" val="34519948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FC1DB-074C-4003-AA79-127DAAC9F8EA}"/>
              </a:ext>
            </a:extLst>
          </p:cNvPr>
          <p:cNvSpPr>
            <a:spLocks noGrp="1"/>
          </p:cNvSpPr>
          <p:nvPr>
            <p:ph type="title"/>
          </p:nvPr>
        </p:nvSpPr>
        <p:spPr/>
        <p:txBody>
          <a:bodyPr/>
          <a:lstStyle/>
          <a:p>
            <a:r>
              <a:rPr lang="en-US" dirty="0"/>
              <a:t>How to Prep</a:t>
            </a:r>
          </a:p>
        </p:txBody>
      </p:sp>
    </p:spTree>
    <p:extLst>
      <p:ext uri="{BB962C8B-B14F-4D97-AF65-F5344CB8AC3E}">
        <p14:creationId xmlns:p14="http://schemas.microsoft.com/office/powerpoint/2010/main" val="92350860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F077A-2F02-4B6F-8C04-AAECED5F67D2}"/>
              </a:ext>
            </a:extLst>
          </p:cNvPr>
          <p:cNvSpPr>
            <a:spLocks noGrp="1"/>
          </p:cNvSpPr>
          <p:nvPr>
            <p:ph type="title"/>
          </p:nvPr>
        </p:nvSpPr>
        <p:spPr/>
        <p:txBody>
          <a:bodyPr/>
          <a:lstStyle/>
          <a:p>
            <a:r>
              <a:rPr lang="en-US" dirty="0"/>
              <a:t>Free Resources</a:t>
            </a:r>
          </a:p>
        </p:txBody>
      </p:sp>
    </p:spTree>
    <p:extLst>
      <p:ext uri="{BB962C8B-B14F-4D97-AF65-F5344CB8AC3E}">
        <p14:creationId xmlns:p14="http://schemas.microsoft.com/office/powerpoint/2010/main" val="37040273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7CA7C8D2-2D9A-42AE-A533-106648B8835D}"/>
              </a:ext>
            </a:extLst>
          </p:cNvPr>
          <p:cNvSpPr>
            <a:spLocks noGrp="1"/>
          </p:cNvSpPr>
          <p:nvPr>
            <p:ph type="body" sz="quarter" idx="19"/>
          </p:nvPr>
        </p:nvSpPr>
        <p:spPr>
          <a:prstGeom prst="rect">
            <a:avLst/>
          </a:prstGeom>
        </p:spPr>
        <p:txBody>
          <a:bodyPr/>
          <a:lstStyle/>
          <a:p>
            <a:r>
              <a:rPr lang="en-GB"/>
              <a:t>Meet your Host: Andy Syrewicze</a:t>
            </a:r>
          </a:p>
          <a:p>
            <a:endParaRPr lang="en-GB"/>
          </a:p>
        </p:txBody>
      </p:sp>
      <p:sp>
        <p:nvSpPr>
          <p:cNvPr id="6" name="Text Placeholder 12">
            <a:extLst>
              <a:ext uri="{FF2B5EF4-FFF2-40B4-BE49-F238E27FC236}">
                <a16:creationId xmlns:a16="http://schemas.microsoft.com/office/drawing/2014/main" id="{9EEB5289-05F5-41FC-85B7-F8B26975CBCA}"/>
              </a:ext>
            </a:extLst>
          </p:cNvPr>
          <p:cNvSpPr>
            <a:spLocks noGrp="1"/>
          </p:cNvSpPr>
          <p:nvPr>
            <p:ph type="body" sz="quarter" idx="20"/>
          </p:nvPr>
        </p:nvSpPr>
        <p:spPr>
          <a:prstGeom prst="rect">
            <a:avLst/>
          </a:prstGeom>
        </p:spPr>
        <p:txBody>
          <a:bodyPr/>
          <a:lstStyle/>
          <a:p>
            <a:r>
              <a:rPr lang="en-GB"/>
              <a:t>Microsoft MVP (Cloud and </a:t>
            </a:r>
            <a:r>
              <a:rPr lang="en-GB" err="1"/>
              <a:t>Datacenter</a:t>
            </a:r>
            <a:r>
              <a:rPr lang="en-GB"/>
              <a:t> Management), VMware </a:t>
            </a:r>
            <a:r>
              <a:rPr lang="en-GB" err="1"/>
              <a:t>vExpert</a:t>
            </a:r>
            <a:r>
              <a:rPr lang="en-GB"/>
              <a:t>, &amp; Technical Evangelist at </a:t>
            </a:r>
            <a:r>
              <a:rPr lang="en-GB" err="1"/>
              <a:t>Altaro</a:t>
            </a:r>
            <a:endParaRPr lang="en-GB"/>
          </a:p>
          <a:p>
            <a:endParaRPr lang="en-GB"/>
          </a:p>
        </p:txBody>
      </p:sp>
      <p:sp>
        <p:nvSpPr>
          <p:cNvPr id="7" name="Text Placeholder 13">
            <a:extLst>
              <a:ext uri="{FF2B5EF4-FFF2-40B4-BE49-F238E27FC236}">
                <a16:creationId xmlns:a16="http://schemas.microsoft.com/office/drawing/2014/main" id="{1F1D1275-ADC6-474E-BE61-9695EF556285}"/>
              </a:ext>
            </a:extLst>
          </p:cNvPr>
          <p:cNvSpPr>
            <a:spLocks noGrp="1"/>
          </p:cNvSpPr>
          <p:nvPr>
            <p:ph type="body" sz="quarter" idx="23"/>
          </p:nvPr>
        </p:nvSpPr>
        <p:spPr>
          <a:xfrm>
            <a:off x="3784768" y="1709939"/>
            <a:ext cx="7111833" cy="4192840"/>
          </a:xfrm>
          <a:prstGeom prst="rect">
            <a:avLst/>
          </a:prstGeom>
        </p:spPr>
        <p:txBody>
          <a:bodyPr anchor="t"/>
          <a:lstStyle/>
          <a:p>
            <a:r>
              <a:rPr lang="en-US" sz="1400" dirty="0">
                <a:latin typeface="AvenirNext LT Pro Regular"/>
              </a:rPr>
              <a:t>Technical Evangelist for </a:t>
            </a:r>
            <a:r>
              <a:rPr lang="en-US" sz="1400" dirty="0" err="1">
                <a:latin typeface="AvenirNext LT Pro Regular"/>
              </a:rPr>
              <a:t>Altaro</a:t>
            </a:r>
            <a:r>
              <a:rPr lang="en-US" sz="1400" dirty="0">
                <a:latin typeface="AvenirNext LT Pro Regular"/>
              </a:rPr>
              <a:t> Software</a:t>
            </a:r>
          </a:p>
          <a:p>
            <a:r>
              <a:rPr lang="en-US" sz="1400" dirty="0">
                <a:latin typeface="AvenirNext LT Pro Regular"/>
              </a:rPr>
              <a:t>17+ Years providing technology solutions across several industry verticals </a:t>
            </a:r>
            <a:endParaRPr lang="en-US" sz="1400" dirty="0"/>
          </a:p>
          <a:p>
            <a:r>
              <a:rPr lang="en-US" sz="1400" dirty="0">
                <a:latin typeface="AvenirNext LT Pro Regular"/>
              </a:rPr>
              <a:t>Historically have focused on the Windows Server Stack and VMware, with an emphasis on Hyper-V and vSphere Technologies</a:t>
            </a:r>
          </a:p>
          <a:p>
            <a:r>
              <a:rPr lang="en-US" sz="1400" dirty="0">
                <a:latin typeface="AvenirNext LT Pro Regular"/>
              </a:rPr>
              <a:t>New Areas of Focus include Cloud and Containerization Technologies</a:t>
            </a:r>
            <a:endParaRPr lang="en-GB" sz="1400" dirty="0">
              <a:latin typeface="AvenirNext LT Pro Regular"/>
            </a:endParaRPr>
          </a:p>
        </p:txBody>
      </p:sp>
      <p:pic>
        <p:nvPicPr>
          <p:cNvPr id="8" name="Picture 7">
            <a:extLst>
              <a:ext uri="{FF2B5EF4-FFF2-40B4-BE49-F238E27FC236}">
                <a16:creationId xmlns:a16="http://schemas.microsoft.com/office/drawing/2014/main" id="{4704C96C-A60D-4877-BDE6-04DD3846A55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7597" y="3734468"/>
            <a:ext cx="871721" cy="1368151"/>
          </a:xfrm>
          <a:prstGeom prst="rect">
            <a:avLst/>
          </a:prstGeom>
        </p:spPr>
      </p:pic>
      <p:pic>
        <p:nvPicPr>
          <p:cNvPr id="9" name="Picture 2" descr="https://cdn1.iconfinder.com/data/icons/logotypes/32/twitter-128.png">
            <a:extLst>
              <a:ext uri="{FF2B5EF4-FFF2-40B4-BE49-F238E27FC236}">
                <a16:creationId xmlns:a16="http://schemas.microsoft.com/office/drawing/2014/main" id="{882C86AD-E952-41AF-9932-A4AA74CF55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554" y="4047112"/>
            <a:ext cx="533400" cy="533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561A466-F16B-4FA9-A67D-FCFBF7CF323A}"/>
              </a:ext>
            </a:extLst>
          </p:cNvPr>
          <p:cNvSpPr txBox="1"/>
          <p:nvPr/>
        </p:nvSpPr>
        <p:spPr>
          <a:xfrm>
            <a:off x="4808061" y="4165331"/>
            <a:ext cx="1265859" cy="338554"/>
          </a:xfrm>
          <a:prstGeom prst="rect">
            <a:avLst/>
          </a:prstGeom>
          <a:noFill/>
        </p:spPr>
        <p:txBody>
          <a:bodyPr wrap="none" rtlCol="0">
            <a:spAutoFit/>
          </a:bodyPr>
          <a:lstStyle/>
          <a:p>
            <a:r>
              <a:rPr lang="en-GB" sz="1600"/>
              <a:t>@</a:t>
            </a:r>
            <a:r>
              <a:rPr lang="en-GB" sz="1600" err="1"/>
              <a:t>asyrewicze</a:t>
            </a:r>
            <a:endParaRPr lang="en-US" sz="1600"/>
          </a:p>
        </p:txBody>
      </p:sp>
      <p:pic>
        <p:nvPicPr>
          <p:cNvPr id="11" name="Picture 4" descr="https://maxcdn.icons8.com/Share/icon/Logos/wordpress1600.png">
            <a:extLst>
              <a:ext uri="{FF2B5EF4-FFF2-40B4-BE49-F238E27FC236}">
                <a16:creationId xmlns:a16="http://schemas.microsoft.com/office/drawing/2014/main" id="{FA852476-7EE2-42BA-AC95-7A6239755BC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7554" y="4650570"/>
            <a:ext cx="533400" cy="5334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436E61B-734B-44A3-9AEB-BEDF0FDB2A05}"/>
              </a:ext>
            </a:extLst>
          </p:cNvPr>
          <p:cNvSpPr txBox="1"/>
          <p:nvPr/>
        </p:nvSpPr>
        <p:spPr>
          <a:xfrm>
            <a:off x="4808061" y="4620308"/>
            <a:ext cx="2554097" cy="830997"/>
          </a:xfrm>
          <a:prstGeom prst="rect">
            <a:avLst/>
          </a:prstGeom>
          <a:noFill/>
        </p:spPr>
        <p:txBody>
          <a:bodyPr wrap="none" rtlCol="0">
            <a:spAutoFit/>
          </a:bodyPr>
          <a:lstStyle/>
          <a:p>
            <a:r>
              <a:rPr lang="en-GB" sz="1600">
                <a:hlinkClick r:id="rId5"/>
              </a:rPr>
              <a:t>www.altaro.com/hyper-v/</a:t>
            </a:r>
            <a:r>
              <a:rPr lang="en-GB" sz="1600"/>
              <a:t> </a:t>
            </a:r>
            <a:br>
              <a:rPr lang="en-GB" sz="1600"/>
            </a:br>
            <a:r>
              <a:rPr lang="en-GB" sz="1600">
                <a:hlinkClick r:id="rId6"/>
              </a:rPr>
              <a:t>www.altaro.com/vmware/</a:t>
            </a:r>
            <a:r>
              <a:rPr lang="en-GB" sz="1600"/>
              <a:t> </a:t>
            </a:r>
          </a:p>
          <a:p>
            <a:r>
              <a:rPr lang="en-GB" sz="1600">
                <a:hlinkClick r:id="rId7"/>
              </a:rPr>
              <a:t>www.altaro.com/msp-dojo/</a:t>
            </a:r>
            <a:r>
              <a:rPr lang="en-GB" sz="1600"/>
              <a:t> </a:t>
            </a:r>
            <a:endParaRPr lang="en-US" sz="1600"/>
          </a:p>
        </p:txBody>
      </p:sp>
      <p:pic>
        <p:nvPicPr>
          <p:cNvPr id="14" name="Picture 13">
            <a:extLst>
              <a:ext uri="{FF2B5EF4-FFF2-40B4-BE49-F238E27FC236}">
                <a16:creationId xmlns:a16="http://schemas.microsoft.com/office/drawing/2014/main" id="{7E779196-391C-4F18-BDA1-55BCAB7C66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82821" y="1863491"/>
            <a:ext cx="1628775" cy="1628775"/>
          </a:xfrm>
          <a:prstGeom prst="rect">
            <a:avLst/>
          </a:prstGeom>
        </p:spPr>
      </p:pic>
      <p:pic>
        <p:nvPicPr>
          <p:cNvPr id="4" name="Picture 12" descr="A picture containing drawing&#10;&#10;Description generated with very high confidence">
            <a:extLst>
              <a:ext uri="{FF2B5EF4-FFF2-40B4-BE49-F238E27FC236}">
                <a16:creationId xmlns:a16="http://schemas.microsoft.com/office/drawing/2014/main" id="{9E7D3221-EC97-4DEA-967F-4962E026016A}"/>
              </a:ext>
            </a:extLst>
          </p:cNvPr>
          <p:cNvPicPr>
            <a:picLocks noChangeAspect="1"/>
          </p:cNvPicPr>
          <p:nvPr/>
        </p:nvPicPr>
        <p:blipFill>
          <a:blip r:embed="rId9"/>
          <a:stretch>
            <a:fillRect/>
          </a:stretch>
        </p:blipFill>
        <p:spPr>
          <a:xfrm>
            <a:off x="2701158" y="3929758"/>
            <a:ext cx="1341821" cy="916622"/>
          </a:xfrm>
          <a:prstGeom prst="rect">
            <a:avLst/>
          </a:prstGeom>
        </p:spPr>
      </p:pic>
    </p:spTree>
    <p:extLst>
      <p:ext uri="{BB962C8B-B14F-4D97-AF65-F5344CB8AC3E}">
        <p14:creationId xmlns:p14="http://schemas.microsoft.com/office/powerpoint/2010/main" val="293655219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51260" y="3155156"/>
            <a:ext cx="6892145" cy="547688"/>
          </a:xfrm>
        </p:spPr>
        <p:txBody>
          <a:bodyPr anchor="t"/>
          <a:lstStyle/>
          <a:p>
            <a:r>
              <a:rPr lang="en-CA">
                <a:latin typeface="Avenir Next LT Pro Demi"/>
              </a:rPr>
              <a:t>Learning Materials and Resources</a:t>
            </a:r>
            <a:endParaRPr lang="en-US"/>
          </a:p>
        </p:txBody>
      </p:sp>
    </p:spTree>
    <p:extLst>
      <p:ext uri="{BB962C8B-B14F-4D97-AF65-F5344CB8AC3E}">
        <p14:creationId xmlns:p14="http://schemas.microsoft.com/office/powerpoint/2010/main" val="230592009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C3C9F2-6CEF-4A37-907A-FCDEEBA6B453}"/>
              </a:ext>
            </a:extLst>
          </p:cNvPr>
          <p:cNvSpPr>
            <a:spLocks noGrp="1"/>
          </p:cNvSpPr>
          <p:nvPr>
            <p:ph type="body" sz="quarter" idx="4294967295"/>
          </p:nvPr>
        </p:nvSpPr>
        <p:spPr>
          <a:xfrm>
            <a:off x="351407" y="619391"/>
            <a:ext cx="9648755" cy="360363"/>
          </a:xfrm>
          <a:prstGeom prst="rect">
            <a:avLst/>
          </a:prstGeom>
        </p:spPr>
        <p:txBody>
          <a:bodyPr/>
          <a:lstStyle/>
          <a:p>
            <a:r>
              <a:rPr lang="en-US" sz="1800"/>
              <a:t>Exam Blueprints</a:t>
            </a:r>
          </a:p>
        </p:txBody>
      </p:sp>
      <p:sp>
        <p:nvSpPr>
          <p:cNvPr id="3" name="Text Placeholder 2">
            <a:extLst>
              <a:ext uri="{FF2B5EF4-FFF2-40B4-BE49-F238E27FC236}">
                <a16:creationId xmlns:a16="http://schemas.microsoft.com/office/drawing/2014/main" id="{9DA47690-2219-4F2C-B8D5-50828E058301}"/>
              </a:ext>
            </a:extLst>
          </p:cNvPr>
          <p:cNvSpPr>
            <a:spLocks noGrp="1"/>
          </p:cNvSpPr>
          <p:nvPr>
            <p:ph type="body" sz="quarter" idx="4294967295"/>
          </p:nvPr>
        </p:nvSpPr>
        <p:spPr>
          <a:xfrm>
            <a:off x="350911" y="985718"/>
            <a:ext cx="9648755" cy="360363"/>
          </a:xfrm>
          <a:prstGeom prst="rect">
            <a:avLst/>
          </a:prstGeom>
        </p:spPr>
        <p:txBody>
          <a:bodyPr/>
          <a:lstStyle/>
          <a:p>
            <a:r>
              <a:rPr lang="en-US" sz="1600"/>
              <a:t>Exam Blueprints provide:</a:t>
            </a:r>
          </a:p>
        </p:txBody>
      </p:sp>
      <p:sp>
        <p:nvSpPr>
          <p:cNvPr id="4" name="Text Placeholder 3">
            <a:extLst>
              <a:ext uri="{FF2B5EF4-FFF2-40B4-BE49-F238E27FC236}">
                <a16:creationId xmlns:a16="http://schemas.microsoft.com/office/drawing/2014/main" id="{AA7C02E5-76A6-4F5C-969C-697616D65AB4}"/>
              </a:ext>
            </a:extLst>
          </p:cNvPr>
          <p:cNvSpPr>
            <a:spLocks noGrp="1"/>
          </p:cNvSpPr>
          <p:nvPr>
            <p:ph type="body" sz="quarter" idx="4294967295"/>
          </p:nvPr>
        </p:nvSpPr>
        <p:spPr>
          <a:xfrm>
            <a:off x="350075" y="1434731"/>
            <a:ext cx="5060125" cy="4192840"/>
          </a:xfrm>
          <a:prstGeom prst="rect">
            <a:avLst/>
          </a:prstGeom>
        </p:spPr>
        <p:txBody>
          <a:bodyPr/>
          <a:lstStyle/>
          <a:p>
            <a:r>
              <a:rPr lang="en-US" sz="1600"/>
              <a:t>Exam Information</a:t>
            </a:r>
          </a:p>
          <a:p>
            <a:r>
              <a:rPr lang="en-US" sz="1600"/>
              <a:t>Applicable Certifications</a:t>
            </a:r>
          </a:p>
          <a:p>
            <a:r>
              <a:rPr lang="en-US" sz="1600"/>
              <a:t>Candidate Recommendations</a:t>
            </a:r>
          </a:p>
          <a:p>
            <a:r>
              <a:rPr lang="en-US" sz="1600"/>
              <a:t>Topic Areas</a:t>
            </a:r>
          </a:p>
          <a:p>
            <a:r>
              <a:rPr lang="en-US" sz="1600"/>
              <a:t>KB References</a:t>
            </a:r>
          </a:p>
          <a:p>
            <a:endParaRPr lang="en-US" sz="1600"/>
          </a:p>
          <a:p>
            <a:endParaRPr lang="en-US" sz="1600"/>
          </a:p>
          <a:p>
            <a:endParaRPr lang="en-US" sz="1600"/>
          </a:p>
          <a:p>
            <a:endParaRPr lang="en-US" sz="1600"/>
          </a:p>
          <a:p>
            <a:r>
              <a:rPr lang="en-US" sz="1600">
                <a:hlinkClick r:id="rId2"/>
              </a:rPr>
              <a:t>https://www.vmware.com/education-services/certification.html</a:t>
            </a:r>
            <a:endParaRPr lang="en-US" sz="1600"/>
          </a:p>
        </p:txBody>
      </p:sp>
    </p:spTree>
    <p:extLst>
      <p:ext uri="{BB962C8B-B14F-4D97-AF65-F5344CB8AC3E}">
        <p14:creationId xmlns:p14="http://schemas.microsoft.com/office/powerpoint/2010/main" val="336638565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C3C9F2-6CEF-4A37-907A-FCDEEBA6B453}"/>
              </a:ext>
            </a:extLst>
          </p:cNvPr>
          <p:cNvSpPr>
            <a:spLocks noGrp="1"/>
          </p:cNvSpPr>
          <p:nvPr>
            <p:ph type="body" sz="quarter" idx="4294967295"/>
          </p:nvPr>
        </p:nvSpPr>
        <p:spPr>
          <a:xfrm>
            <a:off x="351407" y="619391"/>
            <a:ext cx="9648755" cy="360363"/>
          </a:xfrm>
          <a:prstGeom prst="rect">
            <a:avLst/>
          </a:prstGeom>
        </p:spPr>
        <p:txBody>
          <a:bodyPr/>
          <a:lstStyle/>
          <a:p>
            <a:r>
              <a:rPr lang="en-US" sz="1800"/>
              <a:t>Official Documentation</a:t>
            </a:r>
          </a:p>
        </p:txBody>
      </p:sp>
      <p:sp>
        <p:nvSpPr>
          <p:cNvPr id="3" name="Text Placeholder 2">
            <a:extLst>
              <a:ext uri="{FF2B5EF4-FFF2-40B4-BE49-F238E27FC236}">
                <a16:creationId xmlns:a16="http://schemas.microsoft.com/office/drawing/2014/main" id="{9DA47690-2219-4F2C-B8D5-50828E058301}"/>
              </a:ext>
            </a:extLst>
          </p:cNvPr>
          <p:cNvSpPr>
            <a:spLocks noGrp="1"/>
          </p:cNvSpPr>
          <p:nvPr>
            <p:ph type="body" sz="quarter" idx="4294967295"/>
          </p:nvPr>
        </p:nvSpPr>
        <p:spPr>
          <a:xfrm>
            <a:off x="350911" y="985718"/>
            <a:ext cx="9648755" cy="360363"/>
          </a:xfrm>
          <a:prstGeom prst="rect">
            <a:avLst/>
          </a:prstGeom>
        </p:spPr>
        <p:txBody>
          <a:bodyPr/>
          <a:lstStyle/>
          <a:p>
            <a:r>
              <a:rPr lang="en-US" sz="1600"/>
              <a:t>Useful with Caveats</a:t>
            </a:r>
          </a:p>
        </p:txBody>
      </p:sp>
      <p:sp>
        <p:nvSpPr>
          <p:cNvPr id="4" name="Text Placeholder 3">
            <a:extLst>
              <a:ext uri="{FF2B5EF4-FFF2-40B4-BE49-F238E27FC236}">
                <a16:creationId xmlns:a16="http://schemas.microsoft.com/office/drawing/2014/main" id="{AA7C02E5-76A6-4F5C-969C-697616D65AB4}"/>
              </a:ext>
            </a:extLst>
          </p:cNvPr>
          <p:cNvSpPr>
            <a:spLocks noGrp="1"/>
          </p:cNvSpPr>
          <p:nvPr>
            <p:ph type="body" sz="quarter" idx="4294967295"/>
          </p:nvPr>
        </p:nvSpPr>
        <p:spPr>
          <a:xfrm>
            <a:off x="350075" y="1434731"/>
            <a:ext cx="5060125" cy="4192840"/>
          </a:xfrm>
          <a:prstGeom prst="rect">
            <a:avLst/>
          </a:prstGeom>
        </p:spPr>
        <p:txBody>
          <a:bodyPr/>
          <a:lstStyle/>
          <a:p>
            <a:r>
              <a:rPr lang="en-US" sz="1600"/>
              <a:t>Highly Detailed</a:t>
            </a:r>
          </a:p>
          <a:p>
            <a:r>
              <a:rPr lang="en-US" sz="1600"/>
              <a:t>Tons of Information on All things VMware</a:t>
            </a:r>
          </a:p>
          <a:p>
            <a:r>
              <a:rPr lang="en-US" sz="1600"/>
              <a:t>Often too much info</a:t>
            </a:r>
          </a:p>
          <a:p>
            <a:r>
              <a:rPr lang="en-US" sz="1600"/>
              <a:t>Difficult to search through for specifics at times</a:t>
            </a:r>
          </a:p>
          <a:p>
            <a:endParaRPr lang="en-US" sz="1600"/>
          </a:p>
          <a:p>
            <a:endParaRPr lang="en-US" sz="1600"/>
          </a:p>
          <a:p>
            <a:endParaRPr lang="en-US" sz="1600"/>
          </a:p>
          <a:p>
            <a:endParaRPr lang="en-US" sz="1600"/>
          </a:p>
          <a:p>
            <a:endParaRPr lang="en-US" sz="1600"/>
          </a:p>
          <a:p>
            <a:r>
              <a:rPr lang="en-US" sz="1600">
                <a:hlinkClick r:id="rId2"/>
              </a:rPr>
              <a:t>https://docs.vmware.com</a:t>
            </a:r>
            <a:r>
              <a:rPr lang="en-US" sz="1600"/>
              <a:t> </a:t>
            </a:r>
          </a:p>
        </p:txBody>
      </p:sp>
      <p:pic>
        <p:nvPicPr>
          <p:cNvPr id="6" name="Picture 5">
            <a:extLst>
              <a:ext uri="{FF2B5EF4-FFF2-40B4-BE49-F238E27FC236}">
                <a16:creationId xmlns:a16="http://schemas.microsoft.com/office/drawing/2014/main" id="{4F4F8B0C-6B0B-4CB9-8023-EB6B3E17B442}"/>
              </a:ext>
            </a:extLst>
          </p:cNvPr>
          <p:cNvPicPr>
            <a:picLocks noChangeAspect="1"/>
          </p:cNvPicPr>
          <p:nvPr/>
        </p:nvPicPr>
        <p:blipFill>
          <a:blip r:embed="rId3"/>
          <a:stretch>
            <a:fillRect/>
          </a:stretch>
        </p:blipFill>
        <p:spPr>
          <a:xfrm>
            <a:off x="5342895" y="0"/>
            <a:ext cx="6849105" cy="6329779"/>
          </a:xfrm>
          <a:prstGeom prst="rect">
            <a:avLst/>
          </a:prstGeom>
        </p:spPr>
      </p:pic>
    </p:spTree>
    <p:extLst>
      <p:ext uri="{BB962C8B-B14F-4D97-AF65-F5344CB8AC3E}">
        <p14:creationId xmlns:p14="http://schemas.microsoft.com/office/powerpoint/2010/main" val="354172056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1C3C9F2-6CEF-4A37-907A-FCDEEBA6B453}"/>
              </a:ext>
            </a:extLst>
          </p:cNvPr>
          <p:cNvSpPr>
            <a:spLocks noGrp="1"/>
          </p:cNvSpPr>
          <p:nvPr>
            <p:ph type="body" sz="quarter" idx="4294967295"/>
          </p:nvPr>
        </p:nvSpPr>
        <p:spPr>
          <a:xfrm>
            <a:off x="351407" y="619391"/>
            <a:ext cx="9648755" cy="360363"/>
          </a:xfrm>
          <a:prstGeom prst="rect">
            <a:avLst/>
          </a:prstGeom>
        </p:spPr>
        <p:txBody>
          <a:bodyPr/>
          <a:lstStyle/>
          <a:p>
            <a:r>
              <a:rPr lang="en-US" sz="1800"/>
              <a:t>Other Learning Methods</a:t>
            </a:r>
          </a:p>
        </p:txBody>
      </p:sp>
      <p:sp>
        <p:nvSpPr>
          <p:cNvPr id="4" name="Text Placeholder 3">
            <a:extLst>
              <a:ext uri="{FF2B5EF4-FFF2-40B4-BE49-F238E27FC236}">
                <a16:creationId xmlns:a16="http://schemas.microsoft.com/office/drawing/2014/main" id="{AA7C02E5-76A6-4F5C-969C-697616D65AB4}"/>
              </a:ext>
            </a:extLst>
          </p:cNvPr>
          <p:cNvSpPr>
            <a:spLocks noGrp="1"/>
          </p:cNvSpPr>
          <p:nvPr>
            <p:ph type="body" sz="quarter" idx="4294967295"/>
          </p:nvPr>
        </p:nvSpPr>
        <p:spPr>
          <a:xfrm>
            <a:off x="350075" y="1434731"/>
            <a:ext cx="5060125" cy="4192840"/>
          </a:xfrm>
          <a:prstGeom prst="rect">
            <a:avLst/>
          </a:prstGeom>
        </p:spPr>
        <p:txBody>
          <a:bodyPr/>
          <a:lstStyle/>
          <a:p>
            <a:r>
              <a:rPr lang="en-US" sz="1600"/>
              <a:t>Training Books</a:t>
            </a:r>
          </a:p>
          <a:p>
            <a:r>
              <a:rPr lang="en-US" sz="1600"/>
              <a:t>Classroom Training</a:t>
            </a:r>
          </a:p>
          <a:p>
            <a:r>
              <a:rPr lang="en-US" sz="1600"/>
              <a:t>Hands-On Experience</a:t>
            </a:r>
          </a:p>
          <a:p>
            <a:r>
              <a:rPr lang="en-US" sz="1600"/>
              <a:t>Teach what you know!</a:t>
            </a:r>
          </a:p>
          <a:p>
            <a:r>
              <a:rPr lang="en-US" sz="1600"/>
              <a:t>Become an Advocate of the Technology</a:t>
            </a:r>
          </a:p>
          <a:p>
            <a:endParaRPr lang="en-US" sz="1600"/>
          </a:p>
          <a:p>
            <a:endParaRPr lang="en-US" sz="1600"/>
          </a:p>
          <a:p>
            <a:endParaRPr lang="en-US" sz="1600"/>
          </a:p>
          <a:p>
            <a:endParaRPr lang="en-US" sz="1600"/>
          </a:p>
          <a:p>
            <a:r>
              <a:rPr lang="en-US" sz="1600">
                <a:hlinkClick r:id="rId2"/>
              </a:rPr>
              <a:t>https://dojoforums.altaro.com</a:t>
            </a:r>
            <a:r>
              <a:rPr lang="en-US" sz="1600"/>
              <a:t> </a:t>
            </a:r>
          </a:p>
          <a:p>
            <a:endParaRPr lang="en-US" sz="1600"/>
          </a:p>
          <a:p>
            <a:endParaRPr lang="en-US" sz="1600"/>
          </a:p>
          <a:p>
            <a:endParaRPr lang="en-US" sz="1600"/>
          </a:p>
          <a:p>
            <a:pPr marL="0" indent="0">
              <a:buNone/>
            </a:pPr>
            <a:endParaRPr lang="en-US" sz="1600"/>
          </a:p>
        </p:txBody>
      </p:sp>
      <p:pic>
        <p:nvPicPr>
          <p:cNvPr id="7" name="Picture 6">
            <a:extLst>
              <a:ext uri="{FF2B5EF4-FFF2-40B4-BE49-F238E27FC236}">
                <a16:creationId xmlns:a16="http://schemas.microsoft.com/office/drawing/2014/main" id="{D174E542-53AD-4CCE-97E1-B97E5D41828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374887" y="2938114"/>
            <a:ext cx="4817113" cy="3427175"/>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E345D96D-00CF-4A51-B3C4-C37729FF3545}"/>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740779" y="3726965"/>
            <a:ext cx="2252526" cy="2355583"/>
          </a:xfrm>
          <a:prstGeom prst="rect">
            <a:avLst/>
          </a:prstGeom>
        </p:spPr>
      </p:pic>
      <p:pic>
        <p:nvPicPr>
          <p:cNvPr id="10" name="Picture 9">
            <a:extLst>
              <a:ext uri="{FF2B5EF4-FFF2-40B4-BE49-F238E27FC236}">
                <a16:creationId xmlns:a16="http://schemas.microsoft.com/office/drawing/2014/main" id="{7E4439C9-375E-4B97-97BB-7EF0C4281AA9}"/>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614913" y="3299849"/>
            <a:ext cx="2252526" cy="2355583"/>
          </a:xfrm>
          <a:prstGeom prst="rect">
            <a:avLst/>
          </a:prstGeom>
        </p:spPr>
      </p:pic>
    </p:spTree>
    <p:extLst>
      <p:ext uri="{BB962C8B-B14F-4D97-AF65-F5344CB8AC3E}">
        <p14:creationId xmlns:p14="http://schemas.microsoft.com/office/powerpoint/2010/main" val="238263889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156891" y="3155156"/>
            <a:ext cx="5695617" cy="547688"/>
          </a:xfrm>
        </p:spPr>
        <p:txBody>
          <a:bodyPr/>
          <a:lstStyle/>
          <a:p>
            <a:r>
              <a:rPr lang="en-CA" dirty="0"/>
              <a:t>Certification Tips and Advice</a:t>
            </a:r>
          </a:p>
        </p:txBody>
      </p:sp>
    </p:spTree>
    <p:extLst>
      <p:ext uri="{BB962C8B-B14F-4D97-AF65-F5344CB8AC3E}">
        <p14:creationId xmlns:p14="http://schemas.microsoft.com/office/powerpoint/2010/main" val="384256716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CC0B25A0-3E62-4167-B6B5-8BAB0A76C217}"/>
              </a:ext>
            </a:extLst>
          </p:cNvPr>
          <p:cNvSpPr>
            <a:spLocks noGrp="1"/>
          </p:cNvSpPr>
          <p:nvPr>
            <p:ph type="body" sz="quarter" idx="4294967295"/>
          </p:nvPr>
        </p:nvSpPr>
        <p:spPr>
          <a:xfrm>
            <a:off x="5085422" y="566400"/>
            <a:ext cx="9648755" cy="360363"/>
          </a:xfrm>
          <a:prstGeom prst="rect">
            <a:avLst/>
          </a:prstGeom>
        </p:spPr>
        <p:txBody>
          <a:bodyPr anchor="t"/>
          <a:lstStyle/>
          <a:p>
            <a:r>
              <a:rPr lang="en-US" sz="2000">
                <a:latin typeface="AvenirNext LT Pro Regular"/>
              </a:rPr>
              <a:t>Tips for Exam Day</a:t>
            </a:r>
            <a:endParaRPr lang="en-US"/>
          </a:p>
        </p:txBody>
      </p:sp>
      <p:pic>
        <p:nvPicPr>
          <p:cNvPr id="4" name="Picture 3">
            <a:extLst>
              <a:ext uri="{FF2B5EF4-FFF2-40B4-BE49-F238E27FC236}">
                <a16:creationId xmlns:a16="http://schemas.microsoft.com/office/drawing/2014/main" id="{CBEEF5A3-1CB3-4A82-99E8-458D91823FB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720566" y="1308457"/>
            <a:ext cx="6750867" cy="4802961"/>
          </a:xfrm>
          <a:prstGeom prst="rect">
            <a:avLst/>
          </a:prstGeom>
        </p:spPr>
      </p:pic>
    </p:spTree>
    <p:extLst>
      <p:ext uri="{BB962C8B-B14F-4D97-AF65-F5344CB8AC3E}">
        <p14:creationId xmlns:p14="http://schemas.microsoft.com/office/powerpoint/2010/main" val="25515054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CC0B25A0-3E62-4167-B6B5-8BAB0A76C217}"/>
              </a:ext>
            </a:extLst>
          </p:cNvPr>
          <p:cNvSpPr>
            <a:spLocks noGrp="1"/>
          </p:cNvSpPr>
          <p:nvPr>
            <p:ph type="body" sz="quarter" idx="4294967295"/>
          </p:nvPr>
        </p:nvSpPr>
        <p:spPr>
          <a:xfrm>
            <a:off x="4859086" y="566400"/>
            <a:ext cx="9648755" cy="360363"/>
          </a:xfrm>
          <a:prstGeom prst="rect">
            <a:avLst/>
          </a:prstGeom>
        </p:spPr>
        <p:txBody>
          <a:bodyPr anchor="t"/>
          <a:lstStyle/>
          <a:p>
            <a:r>
              <a:rPr lang="en-US" sz="2000">
                <a:latin typeface="AvenirNext LT Pro Regular"/>
              </a:rPr>
              <a:t>Be a Life Long Learner…..</a:t>
            </a:r>
            <a:endParaRPr lang="en-US"/>
          </a:p>
        </p:txBody>
      </p:sp>
      <p:pic>
        <p:nvPicPr>
          <p:cNvPr id="3" name="Picture 2">
            <a:extLst>
              <a:ext uri="{FF2B5EF4-FFF2-40B4-BE49-F238E27FC236}">
                <a16:creationId xmlns:a16="http://schemas.microsoft.com/office/drawing/2014/main" id="{6EE22948-ED11-452E-941C-7465304EE48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48000" y="272359"/>
            <a:ext cx="6096000" cy="6092227"/>
          </a:xfrm>
          <a:prstGeom prst="rect">
            <a:avLst/>
          </a:prstGeom>
        </p:spPr>
      </p:pic>
    </p:spTree>
    <p:extLst>
      <p:ext uri="{BB962C8B-B14F-4D97-AF65-F5344CB8AC3E}">
        <p14:creationId xmlns:p14="http://schemas.microsoft.com/office/powerpoint/2010/main" val="127297851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156892" y="3155156"/>
            <a:ext cx="4679406" cy="547688"/>
          </a:xfrm>
        </p:spPr>
        <p:txBody>
          <a:bodyPr/>
          <a:lstStyle/>
          <a:p>
            <a:r>
              <a:rPr lang="en-CA"/>
              <a:t>Wrap-Up and Q &amp; A</a:t>
            </a:r>
          </a:p>
        </p:txBody>
      </p:sp>
    </p:spTree>
    <p:extLst>
      <p:ext uri="{BB962C8B-B14F-4D97-AF65-F5344CB8AC3E}">
        <p14:creationId xmlns:p14="http://schemas.microsoft.com/office/powerpoint/2010/main" val="138028726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EB9170D4-48E7-4128-B1C2-E64C8902513E}"/>
              </a:ext>
            </a:extLst>
          </p:cNvPr>
          <p:cNvSpPr>
            <a:spLocks noGrp="1"/>
          </p:cNvSpPr>
          <p:nvPr>
            <p:ph type="body" sz="quarter" idx="4294967295"/>
          </p:nvPr>
        </p:nvSpPr>
        <p:spPr>
          <a:xfrm>
            <a:off x="313107" y="534671"/>
            <a:ext cx="10309210" cy="360363"/>
          </a:xfrm>
          <a:prstGeom prst="rect">
            <a:avLst/>
          </a:prstGeom>
        </p:spPr>
        <p:txBody>
          <a:bodyPr/>
          <a:lstStyle/>
          <a:p>
            <a:r>
              <a:rPr lang="en-US" sz="2000"/>
              <a:t>Dojo Forums by </a:t>
            </a:r>
            <a:r>
              <a:rPr lang="en-US" sz="2000" err="1"/>
              <a:t>Altaro</a:t>
            </a:r>
            <a:endParaRPr lang="en-US" sz="2000"/>
          </a:p>
        </p:txBody>
      </p:sp>
      <p:sp>
        <p:nvSpPr>
          <p:cNvPr id="6" name="Text Placeholder 2">
            <a:extLst>
              <a:ext uri="{FF2B5EF4-FFF2-40B4-BE49-F238E27FC236}">
                <a16:creationId xmlns:a16="http://schemas.microsoft.com/office/drawing/2014/main" id="{B8D76666-6950-48E6-96FD-5DBFE8A62777}"/>
              </a:ext>
            </a:extLst>
          </p:cNvPr>
          <p:cNvSpPr>
            <a:spLocks noGrp="1"/>
          </p:cNvSpPr>
          <p:nvPr>
            <p:ph type="body" sz="quarter" idx="4294967295"/>
          </p:nvPr>
        </p:nvSpPr>
        <p:spPr>
          <a:xfrm>
            <a:off x="312611" y="900998"/>
            <a:ext cx="9648755" cy="360363"/>
          </a:xfrm>
          <a:prstGeom prst="rect">
            <a:avLst/>
          </a:prstGeom>
        </p:spPr>
        <p:txBody>
          <a:bodyPr/>
          <a:lstStyle/>
          <a:p>
            <a:r>
              <a:rPr lang="en-US" sz="1800"/>
              <a:t>New Forums are Live!</a:t>
            </a:r>
          </a:p>
        </p:txBody>
      </p:sp>
      <p:pic>
        <p:nvPicPr>
          <p:cNvPr id="7" name="Picture 6">
            <a:extLst>
              <a:ext uri="{FF2B5EF4-FFF2-40B4-BE49-F238E27FC236}">
                <a16:creationId xmlns:a16="http://schemas.microsoft.com/office/drawing/2014/main" id="{B07BDC66-72AA-49FE-A769-95D6FA57C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0254" y="152570"/>
            <a:ext cx="8344063" cy="6100420"/>
          </a:xfrm>
          <a:prstGeom prst="rect">
            <a:avLst/>
          </a:prstGeom>
          <a:effectLst>
            <a:outerShdw blurRad="50800" dist="38100" dir="10800000" algn="r" rotWithShape="0">
              <a:prstClr val="black">
                <a:alpha val="40000"/>
              </a:prstClr>
            </a:outerShdw>
          </a:effectLst>
        </p:spPr>
      </p:pic>
      <p:sp>
        <p:nvSpPr>
          <p:cNvPr id="2" name="TextBox 1">
            <a:extLst>
              <a:ext uri="{FF2B5EF4-FFF2-40B4-BE49-F238E27FC236}">
                <a16:creationId xmlns:a16="http://schemas.microsoft.com/office/drawing/2014/main" id="{FCE88C4B-E25D-401D-8D47-83DE0B0AD2B3}"/>
              </a:ext>
            </a:extLst>
          </p:cNvPr>
          <p:cNvSpPr txBox="1"/>
          <p:nvPr/>
        </p:nvSpPr>
        <p:spPr>
          <a:xfrm>
            <a:off x="121920" y="5826034"/>
            <a:ext cx="3413760" cy="369332"/>
          </a:xfrm>
          <a:prstGeom prst="rect">
            <a:avLst/>
          </a:prstGeom>
          <a:noFill/>
        </p:spPr>
        <p:txBody>
          <a:bodyPr wrap="square" rtlCol="0">
            <a:spAutoFit/>
          </a:bodyPr>
          <a:lstStyle/>
          <a:p>
            <a:r>
              <a:rPr lang="en-US">
                <a:hlinkClick r:id="rId3"/>
              </a:rPr>
              <a:t>https://dojoforums.altaro.com</a:t>
            </a:r>
            <a:r>
              <a:rPr lang="en-US"/>
              <a:t>  </a:t>
            </a:r>
          </a:p>
        </p:txBody>
      </p:sp>
      <p:sp>
        <p:nvSpPr>
          <p:cNvPr id="3" name="TextBox 2">
            <a:extLst>
              <a:ext uri="{FF2B5EF4-FFF2-40B4-BE49-F238E27FC236}">
                <a16:creationId xmlns:a16="http://schemas.microsoft.com/office/drawing/2014/main" id="{53F3E67D-5FDA-41E5-B233-BB51B18910FF}"/>
              </a:ext>
            </a:extLst>
          </p:cNvPr>
          <p:cNvSpPr txBox="1"/>
          <p:nvPr/>
        </p:nvSpPr>
        <p:spPr>
          <a:xfrm>
            <a:off x="121920" y="1445622"/>
            <a:ext cx="3326674" cy="1200329"/>
          </a:xfrm>
          <a:prstGeom prst="rect">
            <a:avLst/>
          </a:prstGeom>
          <a:noFill/>
        </p:spPr>
        <p:txBody>
          <a:bodyPr wrap="square" rtlCol="0">
            <a:spAutoFit/>
          </a:bodyPr>
          <a:lstStyle/>
          <a:p>
            <a:pPr marL="285750" indent="-285750">
              <a:buFont typeface="Arial" panose="020B0604020202020204" pitchFamily="34" charset="0"/>
              <a:buChar char="•"/>
            </a:pPr>
            <a:r>
              <a:rPr lang="en-US"/>
              <a:t>Hyper-V Forums are Available!</a:t>
            </a:r>
          </a:p>
          <a:p>
            <a:endParaRPr lang="en-US"/>
          </a:p>
          <a:p>
            <a:pPr marL="285750" indent="-285750">
              <a:buFont typeface="Arial" panose="020B0604020202020204" pitchFamily="34" charset="0"/>
              <a:buChar char="•"/>
            </a:pPr>
            <a:r>
              <a:rPr lang="en-US"/>
              <a:t>VMware and MSP Forums to Follow!</a:t>
            </a:r>
          </a:p>
        </p:txBody>
      </p:sp>
    </p:spTree>
    <p:extLst>
      <p:ext uri="{BB962C8B-B14F-4D97-AF65-F5344CB8AC3E}">
        <p14:creationId xmlns:p14="http://schemas.microsoft.com/office/powerpoint/2010/main" val="200913868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CC0B25A0-3E62-4167-B6B5-8BAB0A76C217}"/>
              </a:ext>
            </a:extLst>
          </p:cNvPr>
          <p:cNvSpPr>
            <a:spLocks noGrp="1"/>
          </p:cNvSpPr>
          <p:nvPr>
            <p:ph type="body" sz="quarter" idx="4294967295"/>
          </p:nvPr>
        </p:nvSpPr>
        <p:spPr>
          <a:xfrm>
            <a:off x="2543245" y="397449"/>
            <a:ext cx="9648755" cy="360363"/>
          </a:xfrm>
          <a:prstGeom prst="rect">
            <a:avLst/>
          </a:prstGeom>
        </p:spPr>
        <p:txBody>
          <a:bodyPr anchor="t"/>
          <a:lstStyle/>
          <a:p>
            <a:r>
              <a:rPr lang="en-US" sz="2000">
                <a:latin typeface="AvenirNext LT Pro Regular"/>
              </a:rPr>
              <a:t>Poll &amp; Discussion – What Certification Track is Most Appealing?</a:t>
            </a:r>
            <a:endParaRPr lang="en-US"/>
          </a:p>
        </p:txBody>
      </p:sp>
      <p:pic>
        <p:nvPicPr>
          <p:cNvPr id="3" name="Picture 2">
            <a:extLst>
              <a:ext uri="{FF2B5EF4-FFF2-40B4-BE49-F238E27FC236}">
                <a16:creationId xmlns:a16="http://schemas.microsoft.com/office/drawing/2014/main" id="{D3B52953-0398-4BCF-B872-9F349BEE21C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126354" y="1296139"/>
            <a:ext cx="3939292" cy="3939292"/>
          </a:xfrm>
          <a:prstGeom prst="rect">
            <a:avLst/>
          </a:prstGeom>
        </p:spPr>
      </p:pic>
    </p:spTree>
    <p:extLst>
      <p:ext uri="{BB962C8B-B14F-4D97-AF65-F5344CB8AC3E}">
        <p14:creationId xmlns:p14="http://schemas.microsoft.com/office/powerpoint/2010/main" val="15916340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9"/>
          </p:nvPr>
        </p:nvSpPr>
        <p:spPr/>
        <p:txBody>
          <a:bodyPr/>
          <a:lstStyle/>
          <a:p>
            <a:r>
              <a:rPr lang="en-GB"/>
              <a:t>About your Speaker: Luke Orellana</a:t>
            </a:r>
          </a:p>
          <a:p>
            <a:endParaRPr lang="en-GB"/>
          </a:p>
        </p:txBody>
      </p:sp>
      <p:sp>
        <p:nvSpPr>
          <p:cNvPr id="13" name="Text Placeholder 12"/>
          <p:cNvSpPr>
            <a:spLocks noGrp="1"/>
          </p:cNvSpPr>
          <p:nvPr>
            <p:ph type="body" sz="quarter" idx="20"/>
          </p:nvPr>
        </p:nvSpPr>
        <p:spPr/>
        <p:txBody>
          <a:bodyPr anchor="t"/>
          <a:lstStyle/>
          <a:p>
            <a:r>
              <a:rPr lang="en-GB" dirty="0"/>
              <a:t>Technologist, Teacher of Things, and Community Leader</a:t>
            </a:r>
          </a:p>
          <a:p>
            <a:endParaRPr lang="en-GB" dirty="0"/>
          </a:p>
        </p:txBody>
      </p:sp>
      <p:sp>
        <p:nvSpPr>
          <p:cNvPr id="14" name="Text Placeholder 13"/>
          <p:cNvSpPr>
            <a:spLocks noGrp="1"/>
          </p:cNvSpPr>
          <p:nvPr>
            <p:ph type="body" sz="quarter" idx="4294967295"/>
          </p:nvPr>
        </p:nvSpPr>
        <p:spPr>
          <a:xfrm>
            <a:off x="3938588" y="1945325"/>
            <a:ext cx="6958012" cy="1749425"/>
          </a:xfrm>
          <a:prstGeom prst="rect">
            <a:avLst/>
          </a:prstGeom>
        </p:spPr>
        <p:txBody>
          <a:bodyPr anchor="t"/>
          <a:lstStyle/>
          <a:p>
            <a:pPr marL="171450" indent="-171450">
              <a:spcBef>
                <a:spcPts val="1500"/>
              </a:spcBef>
              <a:buClr>
                <a:srgbClr val="F26027"/>
              </a:buClr>
              <a:buFont typeface="Wingdings" panose="05000000000000000000" pitchFamily="2" charset="2"/>
              <a:buChar char="§"/>
            </a:pPr>
            <a:r>
              <a:rPr lang="en-US" sz="1400" dirty="0">
                <a:solidFill>
                  <a:srgbClr val="3C3C3C"/>
                </a:solidFill>
                <a:latin typeface="AvenirNext LT Pro Regular"/>
              </a:rPr>
              <a:t>Author Evangelist at Pluralsight</a:t>
            </a:r>
          </a:p>
          <a:p>
            <a:pPr marL="171450" indent="-171450">
              <a:spcBef>
                <a:spcPts val="1500"/>
              </a:spcBef>
              <a:buClr>
                <a:srgbClr val="F26027"/>
              </a:buClr>
              <a:buFont typeface="Wingdings" panose="05000000000000000000" pitchFamily="2" charset="2"/>
              <a:buChar char="§"/>
            </a:pPr>
            <a:r>
              <a:rPr lang="en-US" sz="1400" dirty="0">
                <a:solidFill>
                  <a:srgbClr val="3C3C3C"/>
                </a:solidFill>
                <a:latin typeface="AvenirNext LT Pro Regular"/>
              </a:rPr>
              <a:t>20+ years of experience in the IT Pro Space</a:t>
            </a:r>
          </a:p>
          <a:p>
            <a:pPr marL="171450" indent="-171450">
              <a:spcBef>
                <a:spcPts val="1500"/>
              </a:spcBef>
              <a:buClr>
                <a:srgbClr val="F26027"/>
              </a:buClr>
              <a:buFont typeface="Wingdings" panose="05000000000000000000" pitchFamily="2" charset="2"/>
              <a:buChar char="§"/>
            </a:pPr>
            <a:r>
              <a:rPr lang="en-US" sz="1400" dirty="0">
                <a:solidFill>
                  <a:srgbClr val="3C3C3C"/>
                </a:solidFill>
                <a:latin typeface="AvenirNext LT Pro Regular"/>
              </a:rPr>
              <a:t>Works with technologies such as Exchange, VMware, Hyper-V, Azure, PowerShell, and Windows Server.</a:t>
            </a:r>
          </a:p>
          <a:p>
            <a:pPr marL="171450" indent="-171450">
              <a:spcBef>
                <a:spcPts val="1500"/>
              </a:spcBef>
              <a:buClr>
                <a:srgbClr val="F26027"/>
              </a:buClr>
              <a:buFont typeface="Wingdings" panose="05000000000000000000" pitchFamily="2" charset="2"/>
              <a:buChar char="§"/>
            </a:pPr>
            <a:r>
              <a:rPr lang="en-US" sz="1400" dirty="0">
                <a:solidFill>
                  <a:srgbClr val="3C3C3C"/>
                </a:solidFill>
                <a:latin typeface="AvenirNext LT Pro Regular"/>
              </a:rPr>
              <a:t>Main Focus: Automation, Infrastructure as Code, Azure, VMware, and Windows Server</a:t>
            </a:r>
          </a:p>
        </p:txBody>
      </p:sp>
      <p:pic>
        <p:nvPicPr>
          <p:cNvPr id="8" name="Picture 7">
            <a:extLst>
              <a:ext uri="{FF2B5EF4-FFF2-40B4-BE49-F238E27FC236}">
                <a16:creationId xmlns:a16="http://schemas.microsoft.com/office/drawing/2014/main" id="{C86B8DD6-D95B-4E88-A885-F3ECD9779AC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683466" y="1889487"/>
            <a:ext cx="1941220" cy="2237988"/>
          </a:xfrm>
          <a:prstGeom prst="rect">
            <a:avLst/>
          </a:prstGeom>
          <a:ln>
            <a:noFill/>
          </a:ln>
          <a:effectLst>
            <a:softEdge rad="112500"/>
          </a:effectLst>
        </p:spPr>
      </p:pic>
      <p:pic>
        <p:nvPicPr>
          <p:cNvPr id="3" name="Picture 2" descr="https://cdn1.iconfinder.com/data/icons/logotypes/32/twitter-128.png">
            <a:extLst>
              <a:ext uri="{FF2B5EF4-FFF2-40B4-BE49-F238E27FC236}">
                <a16:creationId xmlns:a16="http://schemas.microsoft.com/office/drawing/2014/main" id="{D0F9A6EC-2492-416F-A6E5-C42AF92FD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3692" y="4493802"/>
            <a:ext cx="533400" cy="533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67804AD-9ADF-43B3-97D1-D4775DA405D6}"/>
              </a:ext>
            </a:extLst>
          </p:cNvPr>
          <p:cNvSpPr txBox="1"/>
          <p:nvPr/>
        </p:nvSpPr>
        <p:spPr>
          <a:xfrm>
            <a:off x="3424199" y="4612021"/>
            <a:ext cx="1617751" cy="338554"/>
          </a:xfrm>
          <a:prstGeom prst="rect">
            <a:avLst/>
          </a:prstGeom>
          <a:noFill/>
        </p:spPr>
        <p:txBody>
          <a:bodyPr wrap="none" rtlCol="0" anchor="t">
            <a:spAutoFit/>
          </a:bodyPr>
          <a:lstStyle/>
          <a:p>
            <a:r>
              <a:rPr lang="en-GB" sz="1600" dirty="0"/>
              <a:t>@</a:t>
            </a:r>
            <a:r>
              <a:rPr lang="en-GB" sz="1600" dirty="0" err="1"/>
              <a:t>michaelbender</a:t>
            </a:r>
            <a:endParaRPr lang="en-US" sz="1600" dirty="0"/>
          </a:p>
        </p:txBody>
      </p:sp>
      <p:pic>
        <p:nvPicPr>
          <p:cNvPr id="6" name="Picture 4" descr="https://maxcdn.icons8.com/Share/icon/Logos/wordpress1600.png">
            <a:extLst>
              <a:ext uri="{FF2B5EF4-FFF2-40B4-BE49-F238E27FC236}">
                <a16:creationId xmlns:a16="http://schemas.microsoft.com/office/drawing/2014/main" id="{70E2C475-D721-4C4A-A00D-96830FF5DF8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66175" y="5079742"/>
            <a:ext cx="533400" cy="5334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76C8D20-E981-4303-9903-3A3B20FF34A3}"/>
              </a:ext>
            </a:extLst>
          </p:cNvPr>
          <p:cNvSpPr txBox="1"/>
          <p:nvPr/>
        </p:nvSpPr>
        <p:spPr>
          <a:xfrm>
            <a:off x="3424199" y="5192082"/>
            <a:ext cx="4815357" cy="338554"/>
          </a:xfrm>
          <a:prstGeom prst="rect">
            <a:avLst/>
          </a:prstGeom>
          <a:noFill/>
        </p:spPr>
        <p:txBody>
          <a:bodyPr wrap="none" rtlCol="0">
            <a:spAutoFit/>
          </a:bodyPr>
          <a:lstStyle/>
          <a:p>
            <a:r>
              <a:rPr lang="en-US" sz="1600" dirty="0">
                <a:hlinkClick r:id="rId6"/>
              </a:rPr>
              <a:t>https://www.pluralsight.com/authors/michael-bender</a:t>
            </a:r>
            <a:r>
              <a:rPr lang="en-GB" sz="1600" dirty="0">
                <a:hlinkClick r:id="rId7"/>
              </a:rPr>
              <a:t>/</a:t>
            </a:r>
            <a:r>
              <a:rPr lang="en-GB" sz="1600" dirty="0"/>
              <a:t> </a:t>
            </a:r>
            <a:endParaRPr lang="en-US" sz="1600" dirty="0"/>
          </a:p>
        </p:txBody>
      </p:sp>
    </p:spTree>
    <p:extLst>
      <p:ext uri="{BB962C8B-B14F-4D97-AF65-F5344CB8AC3E}">
        <p14:creationId xmlns:p14="http://schemas.microsoft.com/office/powerpoint/2010/main" val="110521509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AAFA43EC-8415-41C6-97D9-05E5DAEBCE9B}"/>
              </a:ext>
            </a:extLst>
          </p:cNvPr>
          <p:cNvSpPr>
            <a:spLocks noGrp="1"/>
          </p:cNvSpPr>
          <p:nvPr>
            <p:ph type="body" sz="quarter" idx="4294967295"/>
          </p:nvPr>
        </p:nvSpPr>
        <p:spPr>
          <a:xfrm>
            <a:off x="577492" y="894598"/>
            <a:ext cx="9648755" cy="360363"/>
          </a:xfrm>
          <a:prstGeom prst="rect">
            <a:avLst/>
          </a:prstGeom>
        </p:spPr>
        <p:txBody>
          <a:bodyPr/>
          <a:lstStyle/>
          <a:p>
            <a:r>
              <a:rPr lang="en-GB"/>
              <a:t>Polls, Final Q&amp;A, and another chance for you to provide input!</a:t>
            </a:r>
          </a:p>
        </p:txBody>
      </p:sp>
      <p:sp>
        <p:nvSpPr>
          <p:cNvPr id="6" name="Text Placeholder 12">
            <a:extLst>
              <a:ext uri="{FF2B5EF4-FFF2-40B4-BE49-F238E27FC236}">
                <a16:creationId xmlns:a16="http://schemas.microsoft.com/office/drawing/2014/main" id="{5C533333-8CDC-44DD-9479-D8DACDA8F056}"/>
              </a:ext>
            </a:extLst>
          </p:cNvPr>
          <p:cNvSpPr>
            <a:spLocks noGrp="1"/>
          </p:cNvSpPr>
          <p:nvPr>
            <p:ph type="body" sz="quarter" idx="4294967295"/>
          </p:nvPr>
        </p:nvSpPr>
        <p:spPr>
          <a:xfrm>
            <a:off x="576996" y="1260925"/>
            <a:ext cx="9648755" cy="360363"/>
          </a:xfrm>
          <a:prstGeom prst="rect">
            <a:avLst/>
          </a:prstGeom>
        </p:spPr>
        <p:txBody>
          <a:bodyPr/>
          <a:lstStyle/>
          <a:p>
            <a:r>
              <a:rPr lang="en-GB"/>
              <a:t>Make your voice heard!</a:t>
            </a:r>
          </a:p>
          <a:p>
            <a:endParaRPr lang="en-GB"/>
          </a:p>
        </p:txBody>
      </p:sp>
      <p:sp>
        <p:nvSpPr>
          <p:cNvPr id="7" name="Text Placeholder 13">
            <a:extLst>
              <a:ext uri="{FF2B5EF4-FFF2-40B4-BE49-F238E27FC236}">
                <a16:creationId xmlns:a16="http://schemas.microsoft.com/office/drawing/2014/main" id="{CB549A33-9209-46CB-B57A-25AB737B4293}"/>
              </a:ext>
            </a:extLst>
          </p:cNvPr>
          <p:cNvSpPr>
            <a:spLocks noGrp="1"/>
          </p:cNvSpPr>
          <p:nvPr>
            <p:ph type="body" sz="quarter" idx="4294967295"/>
          </p:nvPr>
        </p:nvSpPr>
        <p:spPr>
          <a:xfrm>
            <a:off x="576997" y="1621288"/>
            <a:ext cx="5545130" cy="4448585"/>
          </a:xfrm>
          <a:prstGeom prst="rect">
            <a:avLst/>
          </a:prstGeom>
        </p:spPr>
        <p:txBody>
          <a:bodyPr>
            <a:normAutofit/>
          </a:bodyPr>
          <a:lstStyle/>
          <a:p>
            <a:r>
              <a:rPr lang="en-GB" sz="1800" b="1"/>
              <a:t>Have Questions or input of your own?</a:t>
            </a:r>
            <a:r>
              <a:rPr lang="en-GB" sz="1800"/>
              <a:t> Use the “Questions” box in </a:t>
            </a:r>
            <a:r>
              <a:rPr lang="en-GB" sz="1800" err="1"/>
              <a:t>GoToWebinar</a:t>
            </a:r>
            <a:r>
              <a:rPr lang="en-GB" sz="1800"/>
              <a:t> to join the conversation!</a:t>
            </a:r>
            <a:endParaRPr lang="en-GB" sz="1500" b="1"/>
          </a:p>
          <a:p>
            <a:endParaRPr lang="en-GB"/>
          </a:p>
          <a:p>
            <a:endParaRPr lang="en-GB"/>
          </a:p>
          <a:p>
            <a:endParaRPr lang="en-GB"/>
          </a:p>
          <a:p>
            <a:endParaRPr lang="en-GB" b="1"/>
          </a:p>
          <a:p>
            <a:endParaRPr lang="en-GB" b="1"/>
          </a:p>
          <a:p>
            <a:pPr marL="0" indent="0">
              <a:buNone/>
            </a:pPr>
            <a:endParaRPr lang="en-GB" b="1"/>
          </a:p>
        </p:txBody>
      </p:sp>
      <p:pic>
        <p:nvPicPr>
          <p:cNvPr id="8" name="Picture 7">
            <a:extLst>
              <a:ext uri="{FF2B5EF4-FFF2-40B4-BE49-F238E27FC236}">
                <a16:creationId xmlns:a16="http://schemas.microsoft.com/office/drawing/2014/main" id="{226505A6-9E69-4A16-AB5F-5B1163BB792C}"/>
              </a:ext>
            </a:extLst>
          </p:cNvPr>
          <p:cNvPicPr>
            <a:picLocks noChangeAspect="1"/>
          </p:cNvPicPr>
          <p:nvPr/>
        </p:nvPicPr>
        <p:blipFill rotWithShape="1">
          <a:blip r:embed="rId2"/>
          <a:srcRect l="881" r="951"/>
          <a:stretch/>
        </p:blipFill>
        <p:spPr>
          <a:xfrm>
            <a:off x="2074162" y="2846740"/>
            <a:ext cx="2552701" cy="1704975"/>
          </a:xfrm>
          <a:prstGeom prst="rect">
            <a:avLst/>
          </a:prstGeom>
          <a:effectLst>
            <a:innerShdw blurRad="63500" dist="50800">
              <a:prstClr val="black">
                <a:alpha val="50000"/>
              </a:prstClr>
            </a:innerShdw>
            <a:softEdge rad="12700"/>
          </a:effectLst>
        </p:spPr>
      </p:pic>
      <p:pic>
        <p:nvPicPr>
          <p:cNvPr id="9" name="Picture 8">
            <a:extLst>
              <a:ext uri="{FF2B5EF4-FFF2-40B4-BE49-F238E27FC236}">
                <a16:creationId xmlns:a16="http://schemas.microsoft.com/office/drawing/2014/main" id="{DDC22EB7-A986-41CF-B546-9F09A186CDF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30372" y="-4596"/>
            <a:ext cx="4761627" cy="6348836"/>
          </a:xfrm>
          <a:prstGeom prst="rect">
            <a:avLst/>
          </a:prstGeom>
        </p:spPr>
      </p:pic>
      <p:sp>
        <p:nvSpPr>
          <p:cNvPr id="10" name="Rectangle 9">
            <a:extLst>
              <a:ext uri="{FF2B5EF4-FFF2-40B4-BE49-F238E27FC236}">
                <a16:creationId xmlns:a16="http://schemas.microsoft.com/office/drawing/2014/main" id="{9FF83C20-F689-461F-A475-CA203D664766}"/>
              </a:ext>
            </a:extLst>
          </p:cNvPr>
          <p:cNvSpPr/>
          <p:nvPr/>
        </p:nvSpPr>
        <p:spPr>
          <a:xfrm rot="20437637">
            <a:off x="6785593" y="3761138"/>
            <a:ext cx="5660002" cy="923330"/>
          </a:xfrm>
          <a:prstGeom prst="rect">
            <a:avLst/>
          </a:prstGeom>
          <a:solidFill>
            <a:srgbClr val="F36126"/>
          </a:solidFill>
        </p:spPr>
        <p:style>
          <a:lnRef idx="2">
            <a:schemeClr val="accent4">
              <a:shade val="50000"/>
            </a:schemeClr>
          </a:lnRef>
          <a:fillRef idx="1">
            <a:schemeClr val="accent4"/>
          </a:fillRef>
          <a:effectRef idx="0">
            <a:schemeClr val="accent4"/>
          </a:effectRef>
          <a:fontRef idx="minor">
            <a:schemeClr val="lt1"/>
          </a:fontRef>
        </p:style>
        <p:txBody>
          <a:bodyPr wrap="square" lIns="91440" tIns="45720" rIns="91440" bIns="45720">
            <a:spAutoFit/>
          </a:bodyPr>
          <a:lstStyle/>
          <a:p>
            <a:pPr algn="ctr"/>
            <a:r>
              <a:rPr lang="en-US" sz="5400" b="1" cap="none" spc="50">
                <a:ln w="0"/>
                <a:solidFill>
                  <a:schemeClr val="bg2"/>
                </a:solidFill>
                <a:effectLst>
                  <a:innerShdw blurRad="63500" dist="50800" dir="13500000">
                    <a:srgbClr val="000000">
                      <a:alpha val="50000"/>
                    </a:srgbClr>
                  </a:innerShdw>
                </a:effectLst>
              </a:rPr>
              <a:t>You </a:t>
            </a:r>
            <a:r>
              <a:rPr lang="en-US" sz="5400" b="1" cap="none" spc="50" err="1">
                <a:ln w="0"/>
                <a:solidFill>
                  <a:schemeClr val="bg2"/>
                </a:solidFill>
                <a:effectLst>
                  <a:innerShdw blurRad="63500" dist="50800" dir="13500000">
                    <a:srgbClr val="000000">
                      <a:alpha val="50000"/>
                    </a:srgbClr>
                  </a:innerShdw>
                </a:effectLst>
              </a:rPr>
              <a:t>Haz</a:t>
            </a:r>
            <a:r>
              <a:rPr lang="en-US" sz="5400" b="1" cap="none" spc="50">
                <a:ln w="0"/>
                <a:solidFill>
                  <a:schemeClr val="bg2"/>
                </a:solidFill>
                <a:effectLst>
                  <a:innerShdw blurRad="63500" dist="50800" dir="13500000">
                    <a:srgbClr val="000000">
                      <a:alpha val="50000"/>
                    </a:srgbClr>
                  </a:innerShdw>
                </a:effectLst>
              </a:rPr>
              <a:t> Question?</a:t>
            </a:r>
          </a:p>
        </p:txBody>
      </p:sp>
    </p:spTree>
    <p:extLst>
      <p:ext uri="{BB962C8B-B14F-4D97-AF65-F5344CB8AC3E}">
        <p14:creationId xmlns:p14="http://schemas.microsoft.com/office/powerpoint/2010/main" val="195898172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360968A-BA46-431E-BE15-13B9D0385CB4}"/>
              </a:ext>
            </a:extLst>
          </p:cNvPr>
          <p:cNvSpPr/>
          <p:nvPr/>
        </p:nvSpPr>
        <p:spPr>
          <a:xfrm>
            <a:off x="69669" y="2394857"/>
            <a:ext cx="4605867" cy="3866606"/>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F44EE75C-CAB7-4DBC-9FCD-D3AF8580B7F2}"/>
              </a:ext>
            </a:extLst>
          </p:cNvPr>
          <p:cNvSpPr>
            <a:spLocks noGrp="1"/>
          </p:cNvSpPr>
          <p:nvPr>
            <p:ph type="body" sz="quarter" idx="13"/>
          </p:nvPr>
        </p:nvSpPr>
        <p:spPr>
          <a:xfrm>
            <a:off x="6096000" y="2893515"/>
            <a:ext cx="4605867" cy="547688"/>
          </a:xfrm>
        </p:spPr>
        <p:txBody>
          <a:bodyPr/>
          <a:lstStyle/>
          <a:p>
            <a:r>
              <a:rPr lang="en-US"/>
              <a:t>Thanks for Attending!</a:t>
            </a:r>
            <a:endParaRPr lang="en-MT"/>
          </a:p>
        </p:txBody>
      </p:sp>
      <p:pic>
        <p:nvPicPr>
          <p:cNvPr id="4" name="Picture 4" descr="https://maxcdn.icons8.com/Share/icon/Logos/wordpress1600.png">
            <a:extLst>
              <a:ext uri="{FF2B5EF4-FFF2-40B4-BE49-F238E27FC236}">
                <a16:creationId xmlns:a16="http://schemas.microsoft.com/office/drawing/2014/main" id="{FE581F88-5CA7-41A8-BF78-CF84EE11C00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864" y="3162183"/>
            <a:ext cx="533400" cy="5334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E2BCDE3-DCFE-4575-AA8C-4594A65662FC}"/>
              </a:ext>
            </a:extLst>
          </p:cNvPr>
          <p:cNvSpPr txBox="1"/>
          <p:nvPr/>
        </p:nvSpPr>
        <p:spPr>
          <a:xfrm>
            <a:off x="341864" y="2592541"/>
            <a:ext cx="4205318" cy="369332"/>
          </a:xfrm>
          <a:prstGeom prst="rect">
            <a:avLst/>
          </a:prstGeom>
          <a:noFill/>
        </p:spPr>
        <p:txBody>
          <a:bodyPr wrap="none" rtlCol="0">
            <a:spAutoFit/>
          </a:bodyPr>
          <a:lstStyle/>
          <a:p>
            <a:r>
              <a:rPr lang="en-GB" b="1"/>
              <a:t>Get more educational content from </a:t>
            </a:r>
            <a:r>
              <a:rPr lang="en-GB" b="1" err="1"/>
              <a:t>Altaro</a:t>
            </a:r>
            <a:endParaRPr lang="en-US" b="1"/>
          </a:p>
        </p:txBody>
      </p:sp>
      <p:pic>
        <p:nvPicPr>
          <p:cNvPr id="8" name="Picture 2" descr="https://facebookbrand.com/wp-content/themes/fb-branding/prj-fb-branding/assets/images/fb-art.png">
            <a:extLst>
              <a:ext uri="{FF2B5EF4-FFF2-40B4-BE49-F238E27FC236}">
                <a16:creationId xmlns:a16="http://schemas.microsoft.com/office/drawing/2014/main" id="{58B5C0C4-2649-40CA-BA86-2A8BDB1C85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049" y="4122433"/>
            <a:ext cx="367939" cy="3679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icons.iconarchive.com/icons/limav/flat-gradient-social/256/Twitter-icon.png">
            <a:extLst>
              <a:ext uri="{FF2B5EF4-FFF2-40B4-BE49-F238E27FC236}">
                <a16:creationId xmlns:a16="http://schemas.microsoft.com/office/drawing/2014/main" id="{4E521787-82DA-452E-A73E-1DE20D7D8F1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7385" y="4585263"/>
            <a:ext cx="414369" cy="4143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s://cdn0.iconfinder.com/data/icons/social-flat-rounded-rects/512/linkedin-512.png">
            <a:extLst>
              <a:ext uri="{FF2B5EF4-FFF2-40B4-BE49-F238E27FC236}">
                <a16:creationId xmlns:a16="http://schemas.microsoft.com/office/drawing/2014/main" id="{04929C80-81FE-41E8-B173-1B2C2683984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256" y="5076938"/>
            <a:ext cx="387557" cy="38755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E399BB9-D0C2-4616-892A-716F01DF5D4B}"/>
              </a:ext>
            </a:extLst>
          </p:cNvPr>
          <p:cNvSpPr/>
          <p:nvPr/>
        </p:nvSpPr>
        <p:spPr>
          <a:xfrm>
            <a:off x="876980" y="5593061"/>
            <a:ext cx="3100464" cy="369332"/>
          </a:xfrm>
          <a:prstGeom prst="rect">
            <a:avLst/>
          </a:prstGeom>
        </p:spPr>
        <p:txBody>
          <a:bodyPr wrap="none">
            <a:spAutoFit/>
          </a:bodyPr>
          <a:lstStyle/>
          <a:p>
            <a:r>
              <a:rPr lang="en-US"/>
              <a:t>youtube.com/c/</a:t>
            </a:r>
            <a:r>
              <a:rPr lang="en-US" err="1"/>
              <a:t>AltaroSoftware</a:t>
            </a:r>
            <a:endParaRPr lang="en-US"/>
          </a:p>
        </p:txBody>
      </p:sp>
      <p:sp>
        <p:nvSpPr>
          <p:cNvPr id="12" name="AutoShape 8" descr="red youtube logo icon">
            <a:extLst>
              <a:ext uri="{FF2B5EF4-FFF2-40B4-BE49-F238E27FC236}">
                <a16:creationId xmlns:a16="http://schemas.microsoft.com/office/drawing/2014/main" id="{A930E126-8E32-40FA-BAC9-8764ACD12666}"/>
              </a:ext>
            </a:extLst>
          </p:cNvPr>
          <p:cNvSpPr>
            <a:spLocks noChangeAspect="1" noChangeArrowheads="1"/>
          </p:cNvSpPr>
          <p:nvPr/>
        </p:nvSpPr>
        <p:spPr bwMode="auto">
          <a:xfrm>
            <a:off x="4877344" y="304178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0" descr="red youtube logo icon">
            <a:extLst>
              <a:ext uri="{FF2B5EF4-FFF2-40B4-BE49-F238E27FC236}">
                <a16:creationId xmlns:a16="http://schemas.microsoft.com/office/drawing/2014/main" id="{BD0EFA8D-88CA-42C6-9066-A61708B3186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8642" y="5541801"/>
            <a:ext cx="471853" cy="47185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A8F77DA-71A4-4BAF-94F9-A36884B5C590}"/>
              </a:ext>
            </a:extLst>
          </p:cNvPr>
          <p:cNvSpPr/>
          <p:nvPr/>
        </p:nvSpPr>
        <p:spPr>
          <a:xfrm>
            <a:off x="875264" y="5086050"/>
            <a:ext cx="2999539" cy="369332"/>
          </a:xfrm>
          <a:prstGeom prst="rect">
            <a:avLst/>
          </a:prstGeom>
        </p:spPr>
        <p:txBody>
          <a:bodyPr wrap="none">
            <a:spAutoFit/>
          </a:bodyPr>
          <a:lstStyle/>
          <a:p>
            <a:r>
              <a:rPr lang="en-US"/>
              <a:t>linkedin.com/company/</a:t>
            </a:r>
            <a:r>
              <a:rPr lang="en-US" err="1"/>
              <a:t>altaro</a:t>
            </a:r>
            <a:endParaRPr lang="en-US"/>
          </a:p>
        </p:txBody>
      </p:sp>
      <p:sp>
        <p:nvSpPr>
          <p:cNvPr id="15" name="Rectangle 14">
            <a:extLst>
              <a:ext uri="{FF2B5EF4-FFF2-40B4-BE49-F238E27FC236}">
                <a16:creationId xmlns:a16="http://schemas.microsoft.com/office/drawing/2014/main" id="{D2DCDBC8-CAA1-4843-A381-871AA0FD4F1A}"/>
              </a:ext>
            </a:extLst>
          </p:cNvPr>
          <p:cNvSpPr/>
          <p:nvPr/>
        </p:nvSpPr>
        <p:spPr>
          <a:xfrm>
            <a:off x="875264" y="4610216"/>
            <a:ext cx="1801199" cy="369332"/>
          </a:xfrm>
          <a:prstGeom prst="rect">
            <a:avLst/>
          </a:prstGeom>
        </p:spPr>
        <p:txBody>
          <a:bodyPr wrap="none">
            <a:spAutoFit/>
          </a:bodyPr>
          <a:lstStyle/>
          <a:p>
            <a:r>
              <a:rPr lang="en-US"/>
              <a:t>@</a:t>
            </a:r>
            <a:r>
              <a:rPr lang="en-US" err="1"/>
              <a:t>AltaroSoftware</a:t>
            </a:r>
            <a:endParaRPr lang="en-US"/>
          </a:p>
        </p:txBody>
      </p:sp>
      <p:sp>
        <p:nvSpPr>
          <p:cNvPr id="16" name="Rectangle 15">
            <a:extLst>
              <a:ext uri="{FF2B5EF4-FFF2-40B4-BE49-F238E27FC236}">
                <a16:creationId xmlns:a16="http://schemas.microsoft.com/office/drawing/2014/main" id="{CC9A404A-66C7-4693-8221-CE4A32F037B5}"/>
              </a:ext>
            </a:extLst>
          </p:cNvPr>
          <p:cNvSpPr/>
          <p:nvPr/>
        </p:nvSpPr>
        <p:spPr>
          <a:xfrm>
            <a:off x="875264" y="4121736"/>
            <a:ext cx="3028971" cy="369332"/>
          </a:xfrm>
          <a:prstGeom prst="rect">
            <a:avLst/>
          </a:prstGeom>
        </p:spPr>
        <p:txBody>
          <a:bodyPr wrap="none">
            <a:spAutoFit/>
          </a:bodyPr>
          <a:lstStyle/>
          <a:p>
            <a:r>
              <a:rPr lang="en-US"/>
              <a:t>facebook.com/</a:t>
            </a:r>
            <a:r>
              <a:rPr lang="en-US" err="1"/>
              <a:t>AltaroSoftware</a:t>
            </a:r>
            <a:endParaRPr lang="en-US"/>
          </a:p>
        </p:txBody>
      </p:sp>
      <p:sp>
        <p:nvSpPr>
          <p:cNvPr id="17" name="TextBox 16">
            <a:extLst>
              <a:ext uri="{FF2B5EF4-FFF2-40B4-BE49-F238E27FC236}">
                <a16:creationId xmlns:a16="http://schemas.microsoft.com/office/drawing/2014/main" id="{B9996C25-FA06-4EE7-ABD0-2A7B6F3C7922}"/>
              </a:ext>
            </a:extLst>
          </p:cNvPr>
          <p:cNvSpPr txBox="1"/>
          <p:nvPr/>
        </p:nvSpPr>
        <p:spPr>
          <a:xfrm>
            <a:off x="875264" y="3041788"/>
            <a:ext cx="2507610" cy="830997"/>
          </a:xfrm>
          <a:prstGeom prst="rect">
            <a:avLst/>
          </a:prstGeom>
          <a:noFill/>
        </p:spPr>
        <p:txBody>
          <a:bodyPr wrap="none" rtlCol="0">
            <a:spAutoFit/>
          </a:bodyPr>
          <a:lstStyle/>
          <a:p>
            <a:r>
              <a:rPr lang="en-GB" sz="1600"/>
              <a:t>www.altaro.com/msp-dojo/</a:t>
            </a:r>
          </a:p>
          <a:p>
            <a:r>
              <a:rPr lang="en-GB" sz="1600"/>
              <a:t>www.altaro.com/hyper-v/ </a:t>
            </a:r>
          </a:p>
          <a:p>
            <a:r>
              <a:rPr lang="en-GB" sz="1600"/>
              <a:t>www.altaro.com/vmware/</a:t>
            </a:r>
            <a:endParaRPr lang="en-US" sz="1600"/>
          </a:p>
        </p:txBody>
      </p:sp>
    </p:spTree>
    <p:extLst>
      <p:ext uri="{BB962C8B-B14F-4D97-AF65-F5344CB8AC3E}">
        <p14:creationId xmlns:p14="http://schemas.microsoft.com/office/powerpoint/2010/main" val="3558256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7">
            <a:extLst>
              <a:ext uri="{FF2B5EF4-FFF2-40B4-BE49-F238E27FC236}">
                <a16:creationId xmlns:a16="http://schemas.microsoft.com/office/drawing/2014/main" id="{CAD335B4-E6F0-497C-BBEC-B27A6B684BD5}"/>
              </a:ext>
            </a:extLst>
          </p:cNvPr>
          <p:cNvSpPr txBox="1">
            <a:spLocks/>
          </p:cNvSpPr>
          <p:nvPr/>
        </p:nvSpPr>
        <p:spPr>
          <a:xfrm>
            <a:off x="1246720" y="1709939"/>
            <a:ext cx="9649881" cy="1522148"/>
          </a:xfrm>
          <a:prstGeom prst="rect">
            <a:avLst/>
          </a:prstGeom>
        </p:spPr>
        <p:txBody>
          <a:bodyPr anchor="t">
            <a:noAutofit/>
          </a:bodyPr>
          <a:lstStyle>
            <a:lvl1pPr marL="171450" marR="0" indent="-171450" algn="l" defTabSz="914400" rtl="0" eaLnBrk="1" fontAlgn="auto" latinLnBrk="0" hangingPunct="1">
              <a:lnSpc>
                <a:spcPct val="100000"/>
              </a:lnSpc>
              <a:spcBef>
                <a:spcPts val="1500"/>
              </a:spcBef>
              <a:spcAft>
                <a:spcPts val="0"/>
              </a:spcAft>
              <a:buClr>
                <a:srgbClr val="F26027"/>
              </a:buClr>
              <a:buSzTx/>
              <a:buFont typeface="Wingdings" panose="05000000000000000000" pitchFamily="2" charset="2"/>
              <a:buChar char="§"/>
              <a:tabLst/>
              <a:defRPr sz="1200" b="0" i="0" kern="1200" baseline="0">
                <a:solidFill>
                  <a:srgbClr val="3C3C3C"/>
                </a:solidFill>
                <a:latin typeface="AvenirNext LT Pro Regular" panose="020B0504020202020204" pitchFamily="34" charset="0"/>
                <a:ea typeface="+mn-ea"/>
                <a:cs typeface="AvenirNext LT Pro Regular" panose="020B0504020202020204" pitchFamily="34" charset="0"/>
              </a:defRPr>
            </a:lvl1pPr>
            <a:lvl2pPr marL="628650" indent="-171450" algn="l" defTabSz="914400" rtl="0" eaLnBrk="1" latinLnBrk="0" hangingPunct="1">
              <a:spcBef>
                <a:spcPct val="20000"/>
              </a:spcBef>
              <a:buClr>
                <a:srgbClr val="F26027"/>
              </a:buClr>
              <a:buSzPct val="95000"/>
              <a:buFont typeface="Arial" panose="020B0604020202020204" pitchFamily="34" charset="0"/>
              <a:buChar char="•"/>
              <a:defRPr sz="1100" b="0" i="0" kern="1200">
                <a:solidFill>
                  <a:srgbClr val="3C3C3C"/>
                </a:solidFill>
                <a:latin typeface="AvenirNext LT Pro Regular" panose="020B0504020202020204" pitchFamily="34" charset="0"/>
                <a:ea typeface="+mn-ea"/>
                <a:cs typeface="AvenirNext LT Pro Regular" panose="020B0504020202020204" pitchFamily="34" charset="0"/>
              </a:defRPr>
            </a:lvl2pPr>
            <a:lvl3pPr marL="1085850" indent="-171450" algn="l" defTabSz="914400" rtl="0" eaLnBrk="1" latinLnBrk="0" hangingPunct="1">
              <a:spcBef>
                <a:spcPct val="20000"/>
              </a:spcBef>
              <a:buClr>
                <a:srgbClr val="F26027"/>
              </a:buClr>
              <a:buSzPct val="90000"/>
              <a:buFont typeface="Courier New" panose="02070309020205020404" pitchFamily="49" charset="0"/>
              <a:buChar char="o"/>
              <a:defRPr sz="1000" b="0" i="0" kern="1200">
                <a:solidFill>
                  <a:srgbClr val="3C3C3C"/>
                </a:solidFill>
                <a:latin typeface="AvenirNext LT Pro Regular" panose="020B0504020202020204" pitchFamily="34" charset="0"/>
                <a:ea typeface="+mn-ea"/>
                <a:cs typeface="AvenirNext LT Pro Regular" panose="020B0504020202020204" pitchFamily="34" charset="0"/>
              </a:defRPr>
            </a:lvl3pPr>
            <a:lvl4pPr marL="1543050" indent="-171450" algn="l" defTabSz="914400" rtl="0" eaLnBrk="1" latinLnBrk="0" hangingPunct="1">
              <a:spcBef>
                <a:spcPct val="20000"/>
              </a:spcBef>
              <a:buClr>
                <a:srgbClr val="F26027"/>
              </a:buClr>
              <a:buSzPct val="90000"/>
              <a:buFont typeface="Avenir LT Std 35 Light" panose="020B0402020203020204" pitchFamily="34" charset="0"/>
              <a:buChar char="-"/>
              <a:defRPr sz="1000" b="0" i="0" kern="1200">
                <a:solidFill>
                  <a:srgbClr val="3C3C3C"/>
                </a:solidFill>
                <a:latin typeface="AvenirNext LT Pro Regular" panose="020B0504020202020204" pitchFamily="34" charset="0"/>
                <a:ea typeface="+mn-ea"/>
                <a:cs typeface="AvenirNext LT Pro Regular" panose="020B0504020202020204" pitchFamily="34" charset="0"/>
              </a:defRPr>
            </a:lvl4pPr>
            <a:lvl5pPr marL="2000250" indent="-171450" algn="l" defTabSz="914400" rtl="0" eaLnBrk="1" latinLnBrk="0" hangingPunct="1">
              <a:spcBef>
                <a:spcPct val="20000"/>
              </a:spcBef>
              <a:buClr>
                <a:srgbClr val="F26027"/>
              </a:buClr>
              <a:buSzPct val="90000"/>
              <a:buFont typeface="Avenir LT Std 35 Light" panose="020B0402020203020204" pitchFamily="34" charset="0"/>
              <a:buChar char="∙"/>
              <a:defRPr sz="1000" b="0" i="0" kern="1200">
                <a:solidFill>
                  <a:srgbClr val="3C3C3C"/>
                </a:solidFill>
                <a:latin typeface="AvenirNext LT Pro Regular" panose="020B0504020202020204" pitchFamily="34" charset="0"/>
                <a:ea typeface="+mn-ea"/>
                <a:cs typeface="AvenirNext LT Pro Regular" panose="020B05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600" err="1">
                <a:latin typeface="AvenirNext LT Pro Regular"/>
              </a:rPr>
              <a:t>Altaro</a:t>
            </a:r>
            <a:r>
              <a:rPr lang="en-GB" sz="1600">
                <a:latin typeface="AvenirNext LT Pro Regular"/>
              </a:rPr>
              <a:t> is a fast-growing developer of easy-to-use backup solutions for Managed Service Providers (MSPs), IT resellers and IT departments.</a:t>
            </a:r>
          </a:p>
          <a:p>
            <a:r>
              <a:rPr lang="en-GB" sz="1600"/>
              <a:t>Virtual Backup trusted by 50,000+ Customers, 10,000+ Partners and 2,000+ MSPs worldwide.</a:t>
            </a:r>
          </a:p>
          <a:p>
            <a:r>
              <a:rPr lang="en-GB" sz="1600">
                <a:latin typeface="AvenirNext LT Pro Regular"/>
              </a:rPr>
              <a:t>Flagship product: </a:t>
            </a:r>
            <a:r>
              <a:rPr lang="en-GB" sz="1600" err="1">
                <a:latin typeface="AvenirNext LT Pro Regular"/>
              </a:rPr>
              <a:t>Altaro</a:t>
            </a:r>
            <a:r>
              <a:rPr lang="en-GB" sz="1600">
                <a:latin typeface="AvenirNext LT Pro Regular"/>
              </a:rPr>
              <a:t> VM Backup for Hyper-V and VMware – </a:t>
            </a:r>
            <a:r>
              <a:rPr lang="en-GB" sz="1600" b="1">
                <a:latin typeface="AvenirNext LT Pro Regular"/>
                <a:hlinkClick r:id="rId2"/>
              </a:rPr>
              <a:t>altaro.com/vm-backup</a:t>
            </a:r>
            <a:endParaRPr lang="en-GB" sz="1600" b="1">
              <a:latin typeface="AvenirNext LT Pro Regular"/>
            </a:endParaRPr>
          </a:p>
          <a:p>
            <a:r>
              <a:rPr lang="en-GB" sz="1600">
                <a:latin typeface="AvenirNext LT Pro Regular"/>
              </a:rPr>
              <a:t>MSP program – </a:t>
            </a:r>
            <a:r>
              <a:rPr lang="en-GB" sz="1600" b="1">
                <a:latin typeface="AvenirNext LT Pro Regular"/>
                <a:hlinkClick r:id="rId3"/>
              </a:rPr>
              <a:t>altaro.com/msp</a:t>
            </a:r>
          </a:p>
        </p:txBody>
      </p:sp>
      <p:sp>
        <p:nvSpPr>
          <p:cNvPr id="6" name="Text Placeholder 1">
            <a:extLst>
              <a:ext uri="{FF2B5EF4-FFF2-40B4-BE49-F238E27FC236}">
                <a16:creationId xmlns:a16="http://schemas.microsoft.com/office/drawing/2014/main" id="{AB89665B-022E-495A-A20A-55B2BE618CDE}"/>
              </a:ext>
            </a:extLst>
          </p:cNvPr>
          <p:cNvSpPr>
            <a:spLocks noGrp="1"/>
          </p:cNvSpPr>
          <p:nvPr>
            <p:ph type="body" sz="quarter" idx="4294967295"/>
          </p:nvPr>
        </p:nvSpPr>
        <p:spPr>
          <a:xfrm>
            <a:off x="1248052" y="894599"/>
            <a:ext cx="9648755" cy="360363"/>
          </a:xfrm>
          <a:prstGeom prst="rect">
            <a:avLst/>
          </a:prstGeom>
        </p:spPr>
        <p:txBody>
          <a:bodyPr/>
          <a:lstStyle/>
          <a:p>
            <a:r>
              <a:rPr lang="en-GB"/>
              <a:t>About Altaro Software</a:t>
            </a:r>
          </a:p>
        </p:txBody>
      </p:sp>
      <p:pic>
        <p:nvPicPr>
          <p:cNvPr id="7" name="Picture 6">
            <a:extLst>
              <a:ext uri="{FF2B5EF4-FFF2-40B4-BE49-F238E27FC236}">
                <a16:creationId xmlns:a16="http://schemas.microsoft.com/office/drawing/2014/main" id="{0CDA7064-E53C-4091-A241-1B5B8A7CE8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84706" y="5135320"/>
            <a:ext cx="2032760" cy="187014"/>
          </a:xfrm>
          <a:prstGeom prst="rect">
            <a:avLst/>
          </a:prstGeom>
        </p:spPr>
      </p:pic>
      <p:pic>
        <p:nvPicPr>
          <p:cNvPr id="8" name="Picture 7">
            <a:extLst>
              <a:ext uri="{FF2B5EF4-FFF2-40B4-BE49-F238E27FC236}">
                <a16:creationId xmlns:a16="http://schemas.microsoft.com/office/drawing/2014/main" id="{41E59A2B-7F1F-49A8-8E78-B06CC6033B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50647" y="5378424"/>
            <a:ext cx="500878" cy="102931"/>
          </a:xfrm>
          <a:prstGeom prst="rect">
            <a:avLst/>
          </a:prstGeom>
        </p:spPr>
      </p:pic>
      <p:pic>
        <p:nvPicPr>
          <p:cNvPr id="9" name="Picture 8">
            <a:extLst>
              <a:ext uri="{FF2B5EF4-FFF2-40B4-BE49-F238E27FC236}">
                <a16:creationId xmlns:a16="http://schemas.microsoft.com/office/drawing/2014/main" id="{16614F3C-F99A-44ED-8CC5-8F6230C89B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2555" y="5263985"/>
            <a:ext cx="2081312" cy="428398"/>
          </a:xfrm>
          <a:prstGeom prst="rect">
            <a:avLst/>
          </a:prstGeom>
        </p:spPr>
      </p:pic>
      <p:pic>
        <p:nvPicPr>
          <p:cNvPr id="10" name="Picture 9">
            <a:extLst>
              <a:ext uri="{FF2B5EF4-FFF2-40B4-BE49-F238E27FC236}">
                <a16:creationId xmlns:a16="http://schemas.microsoft.com/office/drawing/2014/main" id="{592CEA45-B836-4056-BBC3-FDE00DA08A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5519" y="4809276"/>
            <a:ext cx="1128728" cy="1026116"/>
          </a:xfrm>
          <a:prstGeom prst="rect">
            <a:avLst/>
          </a:prstGeom>
        </p:spPr>
      </p:pic>
      <p:pic>
        <p:nvPicPr>
          <p:cNvPr id="11" name="Picture 10">
            <a:extLst>
              <a:ext uri="{FF2B5EF4-FFF2-40B4-BE49-F238E27FC236}">
                <a16:creationId xmlns:a16="http://schemas.microsoft.com/office/drawing/2014/main" id="{10EF5A8E-D8F7-4F6B-87FB-59A29C4AAD1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16466" y="4982648"/>
            <a:ext cx="866393" cy="681563"/>
          </a:xfrm>
          <a:prstGeom prst="rect">
            <a:avLst/>
          </a:prstGeom>
        </p:spPr>
      </p:pic>
      <p:pic>
        <p:nvPicPr>
          <p:cNvPr id="12" name="Picture 2" descr="http://ww1.prweb.com/prfiles/2016/10/29/13808901/gI_58866_Microsoft_WS2016_logo_100.png">
            <a:extLst>
              <a:ext uri="{FF2B5EF4-FFF2-40B4-BE49-F238E27FC236}">
                <a16:creationId xmlns:a16="http://schemas.microsoft.com/office/drawing/2014/main" id="{249C9B90-E7B2-4D38-8C32-C98D17800F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2785" y="5013023"/>
            <a:ext cx="566134" cy="6793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D8C082CD-3DBB-48E5-AB8B-AEEFFF5D7C20}"/>
              </a:ext>
            </a:extLst>
          </p:cNvPr>
          <p:cNvPicPr>
            <a:picLocks noChangeAspect="1"/>
          </p:cNvPicPr>
          <p:nvPr/>
        </p:nvPicPr>
        <p:blipFill>
          <a:blip r:embed="rId10"/>
          <a:stretch>
            <a:fillRect/>
          </a:stretch>
        </p:blipFill>
        <p:spPr>
          <a:xfrm>
            <a:off x="9801825" y="4150226"/>
            <a:ext cx="2020972" cy="704512"/>
          </a:xfrm>
          <a:prstGeom prst="rect">
            <a:avLst/>
          </a:prstGeom>
        </p:spPr>
      </p:pic>
      <p:pic>
        <p:nvPicPr>
          <p:cNvPr id="15" name="Picture 14">
            <a:extLst>
              <a:ext uri="{FF2B5EF4-FFF2-40B4-BE49-F238E27FC236}">
                <a16:creationId xmlns:a16="http://schemas.microsoft.com/office/drawing/2014/main" id="{20E7B724-6B4D-465B-9744-5D41E839C16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879639" y="5035421"/>
            <a:ext cx="977230" cy="1097990"/>
          </a:xfrm>
          <a:prstGeom prst="rect">
            <a:avLst/>
          </a:prstGeom>
        </p:spPr>
      </p:pic>
      <p:pic>
        <p:nvPicPr>
          <p:cNvPr id="17" name="Picture 16">
            <a:extLst>
              <a:ext uri="{FF2B5EF4-FFF2-40B4-BE49-F238E27FC236}">
                <a16:creationId xmlns:a16="http://schemas.microsoft.com/office/drawing/2014/main" id="{D411FB48-C5B9-494F-86BC-EB61059D3C2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8771" y="5013023"/>
            <a:ext cx="566135" cy="679360"/>
          </a:xfrm>
          <a:prstGeom prst="rect">
            <a:avLst/>
          </a:prstGeom>
        </p:spPr>
      </p:pic>
      <p:pic>
        <p:nvPicPr>
          <p:cNvPr id="1026" name="Picture 2" descr="https://www.altaro.com/images/infosec-award.png">
            <a:extLst>
              <a:ext uri="{FF2B5EF4-FFF2-40B4-BE49-F238E27FC236}">
                <a16:creationId xmlns:a16="http://schemas.microsoft.com/office/drawing/2014/main" id="{743281D7-C664-49FC-9D6B-9019948661E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64839" y="4032441"/>
            <a:ext cx="1143000" cy="9267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altaro.com/images/global-excellence-award.png">
            <a:extLst>
              <a:ext uri="{FF2B5EF4-FFF2-40B4-BE49-F238E27FC236}">
                <a16:creationId xmlns:a16="http://schemas.microsoft.com/office/drawing/2014/main" id="{481E449C-28A1-440E-8199-B916F982E07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31940" y="3417196"/>
            <a:ext cx="1970100" cy="660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altaro.com/images/technology-elite-award-2.png">
            <a:extLst>
              <a:ext uri="{FF2B5EF4-FFF2-40B4-BE49-F238E27FC236}">
                <a16:creationId xmlns:a16="http://schemas.microsoft.com/office/drawing/2014/main" id="{88ABEDE8-9894-4927-A1CA-D701078CE7B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07797" y="5624365"/>
            <a:ext cx="2309581" cy="4681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altaro.com/images/tech-genix.png">
            <a:extLst>
              <a:ext uri="{FF2B5EF4-FFF2-40B4-BE49-F238E27FC236}">
                <a16:creationId xmlns:a16="http://schemas.microsoft.com/office/drawing/2014/main" id="{F1EA765E-9844-4ABC-9499-44784591B41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91087" y="4801945"/>
            <a:ext cx="1143000" cy="6667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www.altaro.com/images/storage-awards.png">
            <a:extLst>
              <a:ext uri="{FF2B5EF4-FFF2-40B4-BE49-F238E27FC236}">
                <a16:creationId xmlns:a16="http://schemas.microsoft.com/office/drawing/2014/main" id="{D44F1E49-F1C7-4C6E-B998-627D676F63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80094" y="3964712"/>
            <a:ext cx="964985" cy="68156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altaro.com/images/g2crowd-9.png">
            <a:extLst>
              <a:ext uri="{FF2B5EF4-FFF2-40B4-BE49-F238E27FC236}">
                <a16:creationId xmlns:a16="http://schemas.microsoft.com/office/drawing/2014/main" id="{C9068B2C-AD7A-43CA-88FD-09A1815B21C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732412" y="2471013"/>
            <a:ext cx="1010486" cy="101844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www.altaro.com/images/DCS-Awards-2019.png">
            <a:extLst>
              <a:ext uri="{FF2B5EF4-FFF2-40B4-BE49-F238E27FC236}">
                <a16:creationId xmlns:a16="http://schemas.microsoft.com/office/drawing/2014/main" id="{FDB1A3B8-F0C4-4EDC-A8AF-4251F7297F7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689512" y="5597175"/>
            <a:ext cx="1972218" cy="495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1019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51260" y="3155156"/>
            <a:ext cx="6892145" cy="547688"/>
          </a:xfrm>
        </p:spPr>
        <p:txBody>
          <a:bodyPr anchor="t"/>
          <a:lstStyle/>
          <a:p>
            <a:r>
              <a:rPr lang="en-CA">
                <a:latin typeface="Avenir Next LT Pro Demi"/>
              </a:rPr>
              <a:t>Barriers and Struggles of Certification</a:t>
            </a:r>
            <a:endParaRPr lang="en-US"/>
          </a:p>
        </p:txBody>
      </p:sp>
    </p:spTree>
    <p:extLst>
      <p:ext uri="{BB962C8B-B14F-4D97-AF65-F5344CB8AC3E}">
        <p14:creationId xmlns:p14="http://schemas.microsoft.com/office/powerpoint/2010/main" val="29035113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CC0B25A0-3E62-4167-B6B5-8BAB0A76C217}"/>
              </a:ext>
            </a:extLst>
          </p:cNvPr>
          <p:cNvSpPr>
            <a:spLocks noGrp="1"/>
          </p:cNvSpPr>
          <p:nvPr>
            <p:ph type="body" sz="quarter" idx="4294967295"/>
          </p:nvPr>
        </p:nvSpPr>
        <p:spPr>
          <a:xfrm>
            <a:off x="1744375" y="446610"/>
            <a:ext cx="8690110" cy="372653"/>
          </a:xfrm>
          <a:prstGeom prst="rect">
            <a:avLst/>
          </a:prstGeom>
        </p:spPr>
        <p:txBody>
          <a:bodyPr anchor="t"/>
          <a:lstStyle/>
          <a:p>
            <a:r>
              <a:rPr lang="en-US" sz="2000">
                <a:latin typeface="AvenirNext LT Pro Regular"/>
              </a:rPr>
              <a:t>Poll &amp; Discussion – What Are Your Barriers to Achieving Certification?</a:t>
            </a:r>
            <a:endParaRPr lang="en-US"/>
          </a:p>
        </p:txBody>
      </p:sp>
      <p:pic>
        <p:nvPicPr>
          <p:cNvPr id="3" name="Picture 2">
            <a:extLst>
              <a:ext uri="{FF2B5EF4-FFF2-40B4-BE49-F238E27FC236}">
                <a16:creationId xmlns:a16="http://schemas.microsoft.com/office/drawing/2014/main" id="{D3B52953-0398-4BCF-B872-9F349BEE21C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126354" y="1357590"/>
            <a:ext cx="3939292" cy="3939292"/>
          </a:xfrm>
          <a:prstGeom prst="rect">
            <a:avLst/>
          </a:prstGeom>
        </p:spPr>
      </p:pic>
    </p:spTree>
    <p:extLst>
      <p:ext uri="{BB962C8B-B14F-4D97-AF65-F5344CB8AC3E}">
        <p14:creationId xmlns:p14="http://schemas.microsoft.com/office/powerpoint/2010/main" val="41346591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51260" y="3155156"/>
            <a:ext cx="6892145" cy="547688"/>
          </a:xfrm>
        </p:spPr>
        <p:txBody>
          <a:bodyPr anchor="t"/>
          <a:lstStyle/>
          <a:p>
            <a:r>
              <a:rPr lang="en-CA" dirty="0">
                <a:latin typeface="Avenir Next LT Pro Demi"/>
              </a:rPr>
              <a:t>Understanding Azure Certification Tracks</a:t>
            </a:r>
            <a:endParaRPr lang="en-US" dirty="0"/>
          </a:p>
          <a:p>
            <a:endParaRPr lang="en-CA" dirty="0"/>
          </a:p>
        </p:txBody>
      </p:sp>
    </p:spTree>
    <p:extLst>
      <p:ext uri="{BB962C8B-B14F-4D97-AF65-F5344CB8AC3E}">
        <p14:creationId xmlns:p14="http://schemas.microsoft.com/office/powerpoint/2010/main" val="413298949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678E8C-95DD-4E4F-AB64-869AC43E1C98}"/>
              </a:ext>
            </a:extLst>
          </p:cNvPr>
          <p:cNvSpPr>
            <a:spLocks noGrp="1"/>
          </p:cNvSpPr>
          <p:nvPr>
            <p:ph type="title"/>
          </p:nvPr>
        </p:nvSpPr>
        <p:spPr>
          <a:xfrm>
            <a:off x="588263" y="457200"/>
            <a:ext cx="11018520" cy="553998"/>
          </a:xfrm>
        </p:spPr>
        <p:txBody>
          <a:bodyPr/>
          <a:lstStyle/>
          <a:p>
            <a:r>
              <a:rPr lang="en-US" dirty="0"/>
              <a:t>Job Roles in the Cloud</a:t>
            </a:r>
          </a:p>
        </p:txBody>
      </p:sp>
      <p:sp>
        <p:nvSpPr>
          <p:cNvPr id="7" name="Text Placeholder 6">
            <a:extLst>
              <a:ext uri="{FF2B5EF4-FFF2-40B4-BE49-F238E27FC236}">
                <a16:creationId xmlns:a16="http://schemas.microsoft.com/office/drawing/2014/main" id="{FB68F41E-A629-6741-82A7-90A39CF55010}"/>
              </a:ext>
            </a:extLst>
          </p:cNvPr>
          <p:cNvSpPr>
            <a:spLocks noGrp="1"/>
          </p:cNvSpPr>
          <p:nvPr>
            <p:ph type="body" sz="quarter" idx="16"/>
          </p:nvPr>
        </p:nvSpPr>
        <p:spPr>
          <a:xfrm>
            <a:off x="582613" y="4753938"/>
            <a:ext cx="2532888" cy="307777"/>
          </a:xfrm>
        </p:spPr>
        <p:txBody>
          <a:bodyPr/>
          <a:lstStyle/>
          <a:p>
            <a:r>
              <a:rPr lang="en-US" dirty="0"/>
              <a:t>Administrator</a:t>
            </a:r>
          </a:p>
        </p:txBody>
      </p:sp>
      <p:sp>
        <p:nvSpPr>
          <p:cNvPr id="8" name="Text Placeholder 7">
            <a:extLst>
              <a:ext uri="{FF2B5EF4-FFF2-40B4-BE49-F238E27FC236}">
                <a16:creationId xmlns:a16="http://schemas.microsoft.com/office/drawing/2014/main" id="{F76A581D-01D8-F64B-8801-C0EAA807ADC3}"/>
              </a:ext>
            </a:extLst>
          </p:cNvPr>
          <p:cNvSpPr>
            <a:spLocks noGrp="1"/>
          </p:cNvSpPr>
          <p:nvPr>
            <p:ph type="body" sz="quarter" idx="17"/>
          </p:nvPr>
        </p:nvSpPr>
        <p:spPr>
          <a:xfrm>
            <a:off x="3413908" y="4753938"/>
            <a:ext cx="2532888" cy="307777"/>
          </a:xfrm>
        </p:spPr>
        <p:txBody>
          <a:bodyPr/>
          <a:lstStyle/>
          <a:p>
            <a:r>
              <a:rPr lang="en-US" dirty="0"/>
              <a:t>Developer</a:t>
            </a:r>
          </a:p>
        </p:txBody>
      </p:sp>
      <p:sp>
        <p:nvSpPr>
          <p:cNvPr id="9" name="Text Placeholder 8">
            <a:extLst>
              <a:ext uri="{FF2B5EF4-FFF2-40B4-BE49-F238E27FC236}">
                <a16:creationId xmlns:a16="http://schemas.microsoft.com/office/drawing/2014/main" id="{441E4B45-E2D5-4449-8D70-AC79D8810A5E}"/>
              </a:ext>
            </a:extLst>
          </p:cNvPr>
          <p:cNvSpPr>
            <a:spLocks noGrp="1"/>
          </p:cNvSpPr>
          <p:nvPr>
            <p:ph type="body" sz="quarter" idx="18"/>
          </p:nvPr>
        </p:nvSpPr>
        <p:spPr>
          <a:xfrm>
            <a:off x="6245204" y="4753938"/>
            <a:ext cx="2532888" cy="307777"/>
          </a:xfrm>
        </p:spPr>
        <p:txBody>
          <a:bodyPr/>
          <a:lstStyle/>
          <a:p>
            <a:r>
              <a:rPr lang="en-US" dirty="0"/>
              <a:t>Solutions Architect</a:t>
            </a:r>
          </a:p>
        </p:txBody>
      </p:sp>
      <p:sp>
        <p:nvSpPr>
          <p:cNvPr id="11" name="Text Placeholder 10">
            <a:extLst>
              <a:ext uri="{FF2B5EF4-FFF2-40B4-BE49-F238E27FC236}">
                <a16:creationId xmlns:a16="http://schemas.microsoft.com/office/drawing/2014/main" id="{0BF3BFD3-DC65-6C42-B6A7-C9097EFB6FE2}"/>
              </a:ext>
            </a:extLst>
          </p:cNvPr>
          <p:cNvSpPr>
            <a:spLocks noGrp="1"/>
          </p:cNvSpPr>
          <p:nvPr>
            <p:ph type="body" sz="quarter" idx="20"/>
          </p:nvPr>
        </p:nvSpPr>
        <p:spPr>
          <a:xfrm>
            <a:off x="9076500" y="4753938"/>
            <a:ext cx="2532888" cy="307777"/>
          </a:xfrm>
        </p:spPr>
        <p:txBody>
          <a:bodyPr/>
          <a:lstStyle/>
          <a:p>
            <a:r>
              <a:rPr lang="en-US" dirty="0"/>
              <a:t>Security Engineer</a:t>
            </a:r>
          </a:p>
        </p:txBody>
      </p:sp>
      <p:pic>
        <p:nvPicPr>
          <p:cNvPr id="19" name="Picture 19" descr="Firefighter representing">
            <a:extLst>
              <a:ext uri="{FF2B5EF4-FFF2-40B4-BE49-F238E27FC236}">
                <a16:creationId xmlns:a16="http://schemas.microsoft.com/office/drawing/2014/main" id="{5F11CB22-90D1-4CA4-985E-A3D4BAABD6ED}"/>
              </a:ext>
            </a:extLst>
          </p:cNvPr>
          <p:cNvPicPr>
            <a:picLocks noChangeAspect="1"/>
          </p:cNvPicPr>
          <p:nvPr/>
        </p:nvPicPr>
        <p:blipFill>
          <a:blip r:embed="rId3"/>
          <a:stretch>
            <a:fillRect/>
          </a:stretch>
        </p:blipFill>
        <p:spPr>
          <a:xfrm>
            <a:off x="1029877" y="2650498"/>
            <a:ext cx="1638942" cy="1638942"/>
          </a:xfrm>
          <a:prstGeom prst="rect">
            <a:avLst/>
          </a:prstGeom>
          <a:solidFill>
            <a:schemeClr val="accent1"/>
          </a:solidFill>
        </p:spPr>
      </p:pic>
      <p:pic>
        <p:nvPicPr>
          <p:cNvPr id="21" name="Picture 21">
            <a:extLst>
              <a:ext uri="{FF2B5EF4-FFF2-40B4-BE49-F238E27FC236}">
                <a16:creationId xmlns:a16="http://schemas.microsoft.com/office/drawing/2014/main" id="{8B89D95B-C733-4489-AC2E-45674D2217F1}"/>
              </a:ext>
            </a:extLst>
          </p:cNvPr>
          <p:cNvPicPr>
            <a:picLocks noChangeAspect="1"/>
          </p:cNvPicPr>
          <p:nvPr/>
        </p:nvPicPr>
        <p:blipFill>
          <a:blip r:embed="rId4"/>
          <a:stretch>
            <a:fillRect/>
          </a:stretch>
        </p:blipFill>
        <p:spPr>
          <a:xfrm>
            <a:off x="3877639" y="2653302"/>
            <a:ext cx="1594206" cy="1594206"/>
          </a:xfrm>
          <a:prstGeom prst="rect">
            <a:avLst/>
          </a:prstGeom>
          <a:solidFill>
            <a:schemeClr val="accent1"/>
          </a:solidFill>
          <a:ln>
            <a:solidFill>
              <a:schemeClr val="bg1"/>
            </a:solidFill>
          </a:ln>
        </p:spPr>
      </p:pic>
      <p:pic>
        <p:nvPicPr>
          <p:cNvPr id="23" name="Picture 23">
            <a:extLst>
              <a:ext uri="{FF2B5EF4-FFF2-40B4-BE49-F238E27FC236}">
                <a16:creationId xmlns:a16="http://schemas.microsoft.com/office/drawing/2014/main" id="{0A0E28A7-FD33-4B6A-BEBC-99E4548069D1}"/>
              </a:ext>
            </a:extLst>
          </p:cNvPr>
          <p:cNvPicPr>
            <a:picLocks noChangeAspect="1"/>
          </p:cNvPicPr>
          <p:nvPr/>
        </p:nvPicPr>
        <p:blipFill>
          <a:blip r:embed="rId5"/>
          <a:stretch>
            <a:fillRect/>
          </a:stretch>
        </p:blipFill>
        <p:spPr>
          <a:xfrm>
            <a:off x="6715875" y="2653302"/>
            <a:ext cx="1594206" cy="1594206"/>
          </a:xfrm>
          <a:prstGeom prst="rect">
            <a:avLst/>
          </a:prstGeom>
          <a:solidFill>
            <a:schemeClr val="accent1"/>
          </a:solidFill>
          <a:ln>
            <a:solidFill>
              <a:schemeClr val="bg1"/>
            </a:solidFill>
          </a:ln>
        </p:spPr>
      </p:pic>
      <p:pic>
        <p:nvPicPr>
          <p:cNvPr id="25" name="Picture 25">
            <a:extLst>
              <a:ext uri="{FF2B5EF4-FFF2-40B4-BE49-F238E27FC236}">
                <a16:creationId xmlns:a16="http://schemas.microsoft.com/office/drawing/2014/main" id="{853CCBDC-D2BB-4B4E-8561-14540A066839}"/>
              </a:ext>
            </a:extLst>
          </p:cNvPr>
          <p:cNvPicPr>
            <a:picLocks noChangeAspect="1"/>
          </p:cNvPicPr>
          <p:nvPr/>
        </p:nvPicPr>
        <p:blipFill>
          <a:blip r:embed="rId6"/>
          <a:stretch>
            <a:fillRect/>
          </a:stretch>
        </p:blipFill>
        <p:spPr>
          <a:xfrm>
            <a:off x="9545549" y="2652565"/>
            <a:ext cx="1594206" cy="1594206"/>
          </a:xfrm>
          <a:prstGeom prst="rect">
            <a:avLst/>
          </a:prstGeom>
          <a:solidFill>
            <a:schemeClr val="accent1"/>
          </a:solidFill>
          <a:ln>
            <a:solidFill>
              <a:schemeClr val="bg1"/>
            </a:solidFill>
          </a:ln>
        </p:spPr>
      </p:pic>
    </p:spTree>
    <p:extLst>
      <p:ext uri="{BB962C8B-B14F-4D97-AF65-F5344CB8AC3E}">
        <p14:creationId xmlns:p14="http://schemas.microsoft.com/office/powerpoint/2010/main" val="3585818702"/>
      </p:ext>
    </p:extLst>
  </p:cSld>
  <p:clrMapOvr>
    <a:masterClrMapping/>
  </p:clrMapOvr>
  <p:transition>
    <p:fade/>
  </p:transition>
</p:sld>
</file>

<file path=ppt/theme/theme1.xml><?xml version="1.0" encoding="utf-8"?>
<a:theme xmlns:a="http://schemas.openxmlformats.org/drawingml/2006/main" name="Altaro">
  <a:themeElements>
    <a:clrScheme name="Custom 3">
      <a:dk1>
        <a:srgbClr val="3C3C3C"/>
      </a:dk1>
      <a:lt1>
        <a:srgbClr val="FFFFFF"/>
      </a:lt1>
      <a:dk2>
        <a:srgbClr val="1F497D"/>
      </a:dk2>
      <a:lt2>
        <a:srgbClr val="F2F2F2"/>
      </a:lt2>
      <a:accent1>
        <a:srgbClr val="005C9C"/>
      </a:accent1>
      <a:accent2>
        <a:srgbClr val="00AEEF"/>
      </a:accent2>
      <a:accent3>
        <a:srgbClr val="8DC63F"/>
      </a:accent3>
      <a:accent4>
        <a:srgbClr val="BFBFBF"/>
      </a:accent4>
      <a:accent5>
        <a:srgbClr val="E7800F"/>
      </a:accent5>
      <a:accent6>
        <a:srgbClr val="870E94"/>
      </a:accent6>
      <a:hlink>
        <a:srgbClr val="0000FF"/>
      </a:hlink>
      <a:folHlink>
        <a:srgbClr val="800080"/>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C273A1A5DC5E14A84566DEAD505BB62" ma:contentTypeVersion="6" ma:contentTypeDescription="Create a new document." ma:contentTypeScope="" ma:versionID="965b017a735c07ba62bb16c66d569df6">
  <xsd:schema xmlns:xsd="http://www.w3.org/2001/XMLSchema" xmlns:xs="http://www.w3.org/2001/XMLSchema" xmlns:p="http://schemas.microsoft.com/office/2006/metadata/properties" xmlns:ns2="bc19f6e5-8885-4702-a8e9-1c953e844fcf" targetNamespace="http://schemas.microsoft.com/office/2006/metadata/properties" ma:root="true" ma:fieldsID="1122474c8d40850a227d1a33fbf97a5d" ns2:_="">
    <xsd:import namespace="bc19f6e5-8885-4702-a8e9-1c953e844fc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19f6e5-8885-4702-a8e9-1c953e844f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595379-0B18-478F-995B-3EE2CA4CDD5B}">
  <ds:schemaRefs>
    <ds:schemaRef ds:uri="http://schemas.microsoft.com/sharepoint/v3/contenttype/forms"/>
  </ds:schemaRefs>
</ds:datastoreItem>
</file>

<file path=customXml/itemProps2.xml><?xml version="1.0" encoding="utf-8"?>
<ds:datastoreItem xmlns:ds="http://schemas.openxmlformats.org/officeDocument/2006/customXml" ds:itemID="{FF836AFD-F7DA-44F3-9D10-2749E1277848}">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AA550B0-2060-45D3-9CCC-3865A7A043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19f6e5-8885-4702-a8e9-1c953e844f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1571</TotalTime>
  <Words>3133</Words>
  <Application>Microsoft Office PowerPoint</Application>
  <PresentationFormat>Widescreen</PresentationFormat>
  <Paragraphs>309</Paragraphs>
  <Slides>41</Slides>
  <Notes>9</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41</vt:i4>
      </vt:variant>
    </vt:vector>
  </HeadingPairs>
  <TitlesOfParts>
    <vt:vector size="54" baseType="lpstr">
      <vt:lpstr>Arial</vt:lpstr>
      <vt:lpstr>Avenir LT Std 35 Light</vt:lpstr>
      <vt:lpstr>Avenir Next LT Pro Demi</vt:lpstr>
      <vt:lpstr>Avenir Next LT Pro Medium</vt:lpstr>
      <vt:lpstr>AvenirNext LT Pro</vt:lpstr>
      <vt:lpstr>AvenirNext LT Pro Regular</vt:lpstr>
      <vt:lpstr>Calibri</vt:lpstr>
      <vt:lpstr>Calibri Light</vt:lpstr>
      <vt:lpstr>Courier New</vt:lpstr>
      <vt:lpstr>Segoe UI</vt:lpstr>
      <vt:lpstr>Wingdings</vt:lpstr>
      <vt:lpstr>Altaro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Job Roles in the Cloud</vt:lpstr>
      <vt:lpstr>Microsoft  Role-Based Certifications</vt:lpstr>
      <vt:lpstr>PowerPoint Presentation</vt:lpstr>
      <vt:lpstr>Azure Certification Path</vt:lpstr>
      <vt:lpstr>PowerPoint Presentation</vt:lpstr>
      <vt:lpstr>PowerPoint Presentation</vt:lpstr>
      <vt:lpstr>PowerPoint Presentation</vt:lpstr>
      <vt:lpstr>Explore Microsoft Role-Based Certs</vt:lpstr>
      <vt:lpstr>PowerPoint Presentation</vt:lpstr>
      <vt:lpstr>PowerPoint Presentation</vt:lpstr>
      <vt:lpstr>PowerPoint Presentation</vt:lpstr>
      <vt:lpstr>PowerPoint Presentation</vt:lpstr>
      <vt:lpstr>PowerPoint Presentation</vt:lpstr>
      <vt:lpstr>Getting Started with Role IQ and Azure Roles on Pluralsight</vt:lpstr>
      <vt:lpstr>Getting Started with Microsoft Learn and Docs.com</vt:lpstr>
      <vt:lpstr>PowerPoint Presentation</vt:lpstr>
      <vt:lpstr>Resource Slide</vt:lpstr>
      <vt:lpstr>Training and Exam Information</vt:lpstr>
      <vt:lpstr>Learning Materials</vt:lpstr>
      <vt:lpstr>How to Prep</vt:lpstr>
      <vt:lpstr>Free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Paola</dc:creator>
  <cp:lastModifiedBy>Michael Bender</cp:lastModifiedBy>
  <cp:revision>3</cp:revision>
  <dcterms:created xsi:type="dcterms:W3CDTF">2013-02-11T01:13:05Z</dcterms:created>
  <dcterms:modified xsi:type="dcterms:W3CDTF">2020-02-17T02:17:31Z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0x0101003C273A1A5DC5E14A84566DEAD505BB62</vt:lpwstr>
  </property>
</Properties>
</file>